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4" r:id="rId2"/>
    <p:sldId id="306" r:id="rId3"/>
    <p:sldId id="285" r:id="rId4"/>
    <p:sldId id="286" r:id="rId5"/>
    <p:sldId id="287" r:id="rId6"/>
    <p:sldId id="288" r:id="rId7"/>
    <p:sldId id="289" r:id="rId8"/>
    <p:sldId id="260" r:id="rId9"/>
    <p:sldId id="261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301" r:id="rId18"/>
    <p:sldId id="300" r:id="rId19"/>
    <p:sldId id="302" r:id="rId20"/>
    <p:sldId id="303" r:id="rId21"/>
    <p:sldId id="299" r:id="rId22"/>
    <p:sldId id="304" r:id="rId23"/>
    <p:sldId id="305" r:id="rId24"/>
    <p:sldId id="270" r:id="rId25"/>
  </p:sldIdLst>
  <p:sldSz cx="17475200" cy="9753600"/>
  <p:notesSz cx="17475200" cy="9753600"/>
  <p:embeddedFontLst>
    <p:embeddedFont>
      <p:font typeface="Aptos Narrow" panose="020B0004020202020204" pitchFamily="34" charset="0"/>
      <p:regular r:id="rId27"/>
      <p:bold r:id="rId28"/>
    </p:embeddedFont>
    <p:embeddedFont>
      <p:font typeface="Bahnschrift Condensed" panose="020B0502040204020203" pitchFamily="34" charset="0"/>
      <p:regular r:id="rId29"/>
      <p:bold r:id="rId3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5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B3658"/>
    <a:srgbClr val="FFFFE5"/>
    <a:srgbClr val="EFEBDF"/>
    <a:srgbClr val="AB8348"/>
    <a:srgbClr val="FFFFE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FA4E1-C4AF-4E8E-B200-73DBF5E9FB33}" v="376" dt="2026-01-31T22:08:09.0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9" autoAdjust="0"/>
  </p:normalViewPr>
  <p:slideViewPr>
    <p:cSldViewPr>
      <p:cViewPr varScale="1">
        <p:scale>
          <a:sx n="52" d="100"/>
          <a:sy n="52" d="100"/>
        </p:scale>
        <p:origin x="907" y="67"/>
      </p:cViewPr>
      <p:guideLst>
        <p:guide orient="horz" pos="3264"/>
        <p:guide pos="5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B7F07D-B6AD-44FF-9D12-B74DB65F6740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BDC4944-AD2B-437B-A0CA-4F27552B6652}">
      <dgm:prSet phldrT="[Texto]" phldr="0"/>
      <dgm:spPr/>
      <dgm:t>
        <a:bodyPr/>
        <a:lstStyle/>
        <a:p>
          <a:r>
            <a:rPr lang="pt-BR" dirty="0"/>
            <a:t>O chamado</a:t>
          </a:r>
        </a:p>
      </dgm:t>
    </dgm:pt>
    <dgm:pt modelId="{CF47473D-99F2-48E4-A376-9D4D78E40AE2}" type="parTrans" cxnId="{80684028-FA4E-4CC3-9E97-DE4883573F97}">
      <dgm:prSet/>
      <dgm:spPr/>
      <dgm:t>
        <a:bodyPr/>
        <a:lstStyle/>
        <a:p>
          <a:endParaRPr lang="pt-BR"/>
        </a:p>
      </dgm:t>
    </dgm:pt>
    <dgm:pt modelId="{423F48AE-B039-4AA8-A389-539976BC3F8B}" type="sibTrans" cxnId="{80684028-FA4E-4CC3-9E97-DE4883573F97}">
      <dgm:prSet/>
      <dgm:spPr/>
      <dgm:t>
        <a:bodyPr/>
        <a:lstStyle/>
        <a:p>
          <a:endParaRPr lang="pt-BR"/>
        </a:p>
      </dgm:t>
    </dgm:pt>
    <dgm:pt modelId="{06452A0F-BE21-454A-90C1-1B9B6498C069}">
      <dgm:prSet phldrT="[Texto]" phldr="0" custT="1"/>
      <dgm:spPr/>
      <dgm:t>
        <a:bodyPr/>
        <a:lstStyle/>
        <a:p>
          <a:pPr marL="0" indent="0" algn="ctr">
            <a:buNone/>
          </a:pPr>
          <a:r>
            <a:rPr lang="pt-BR" sz="2800" dirty="0"/>
            <a:t>Responder aos desafios da </a:t>
          </a:r>
          <a:r>
            <a:rPr lang="pt-BR" sz="3200" b="1" dirty="0"/>
            <a:t>cultura urbana </a:t>
          </a:r>
          <a:r>
            <a:rPr lang="pt-BR" sz="2800" dirty="0"/>
            <a:t>que exige autênticas comunidades de discípulos missionários e novas formas de evangelização.</a:t>
          </a:r>
        </a:p>
      </dgm:t>
    </dgm:pt>
    <dgm:pt modelId="{24E09893-A775-4C1E-BF53-6E01D079F3B3}" type="parTrans" cxnId="{31A0FCBF-08A2-47FA-A652-A934C7A9BB29}">
      <dgm:prSet/>
      <dgm:spPr/>
      <dgm:t>
        <a:bodyPr/>
        <a:lstStyle/>
        <a:p>
          <a:endParaRPr lang="pt-BR"/>
        </a:p>
      </dgm:t>
    </dgm:pt>
    <dgm:pt modelId="{FEE0CC54-CA3F-49AA-953D-4E4E16F43369}" type="sibTrans" cxnId="{31A0FCBF-08A2-47FA-A652-A934C7A9BB29}">
      <dgm:prSet/>
      <dgm:spPr/>
      <dgm:t>
        <a:bodyPr/>
        <a:lstStyle/>
        <a:p>
          <a:endParaRPr lang="pt-BR"/>
        </a:p>
      </dgm:t>
    </dgm:pt>
    <dgm:pt modelId="{EA25A40F-345D-48CA-9438-8854C8DD5F8C}">
      <dgm:prSet phldrT="[Texto]" phldr="0"/>
      <dgm:spPr/>
      <dgm:t>
        <a:bodyPr/>
        <a:lstStyle/>
        <a:p>
          <a:r>
            <a:rPr lang="pt-BR" dirty="0"/>
            <a:t>A jornada</a:t>
          </a:r>
        </a:p>
      </dgm:t>
    </dgm:pt>
    <dgm:pt modelId="{93F8A6B0-6D88-429F-A9E7-AA1D85DEBD77}" type="parTrans" cxnId="{EACC4104-7C58-481B-AA07-F83B5B3B8A52}">
      <dgm:prSet/>
      <dgm:spPr/>
      <dgm:t>
        <a:bodyPr/>
        <a:lstStyle/>
        <a:p>
          <a:endParaRPr lang="pt-BR"/>
        </a:p>
      </dgm:t>
    </dgm:pt>
    <dgm:pt modelId="{A425C4FB-E647-481A-8169-A8F8889DCD74}" type="sibTrans" cxnId="{EACC4104-7C58-481B-AA07-F83B5B3B8A52}">
      <dgm:prSet/>
      <dgm:spPr/>
      <dgm:t>
        <a:bodyPr/>
        <a:lstStyle/>
        <a:p>
          <a:endParaRPr lang="pt-BR"/>
        </a:p>
      </dgm:t>
    </dgm:pt>
    <dgm:pt modelId="{FACC22E1-E368-4DA5-BE9E-AFB17A641F06}">
      <dgm:prSet phldrT="[Texto]" phldr="0" custT="1"/>
      <dgm:spPr/>
      <dgm:t>
        <a:bodyPr/>
        <a:lstStyle/>
        <a:p>
          <a:pPr marL="0" indent="0" algn="ctr">
            <a:buNone/>
          </a:pPr>
          <a:r>
            <a:rPr lang="pt-BR" sz="3200" dirty="0"/>
            <a:t>Aprofundar nosso </a:t>
          </a:r>
          <a:r>
            <a:rPr lang="pt-BR" sz="3200" b="1" dirty="0"/>
            <a:t>caminho sinodal </a:t>
          </a:r>
          <a:r>
            <a:rPr lang="pt-BR" sz="3200" dirty="0"/>
            <a:t>fortalecendo a escuta, a participação e a corresponsabilidade de todos os batizados.</a:t>
          </a:r>
        </a:p>
      </dgm:t>
    </dgm:pt>
    <dgm:pt modelId="{67697B60-3BA7-47A8-9E1D-464ABD50E28A}" type="parTrans" cxnId="{82556AD2-FC11-4C29-AB9A-280679DFB251}">
      <dgm:prSet/>
      <dgm:spPr/>
      <dgm:t>
        <a:bodyPr/>
        <a:lstStyle/>
        <a:p>
          <a:endParaRPr lang="pt-BR"/>
        </a:p>
      </dgm:t>
    </dgm:pt>
    <dgm:pt modelId="{A47FA83B-BD8C-4AE2-95D3-1941D1A64893}" type="sibTrans" cxnId="{82556AD2-FC11-4C29-AB9A-280679DFB251}">
      <dgm:prSet/>
      <dgm:spPr/>
      <dgm:t>
        <a:bodyPr/>
        <a:lstStyle/>
        <a:p>
          <a:endParaRPr lang="pt-BR"/>
        </a:p>
      </dgm:t>
    </dgm:pt>
    <dgm:pt modelId="{010AC0BB-2F8D-4CFB-8F30-1D9F9F8AAB96}">
      <dgm:prSet phldrT="[Texto]" phldr="0"/>
      <dgm:spPr/>
      <dgm:t>
        <a:bodyPr/>
        <a:lstStyle/>
        <a:p>
          <a:r>
            <a:rPr lang="pt-BR" dirty="0"/>
            <a:t>O propósito</a:t>
          </a:r>
        </a:p>
      </dgm:t>
    </dgm:pt>
    <dgm:pt modelId="{FB71D3D2-6D51-43A0-9020-82F80D550EF8}" type="parTrans" cxnId="{878A48A6-8AE4-4140-B1C9-08D0EB705630}">
      <dgm:prSet/>
      <dgm:spPr/>
      <dgm:t>
        <a:bodyPr/>
        <a:lstStyle/>
        <a:p>
          <a:endParaRPr lang="pt-BR"/>
        </a:p>
      </dgm:t>
    </dgm:pt>
    <dgm:pt modelId="{57DE0DD5-7184-4F14-ADB4-74CFB18D207C}" type="sibTrans" cxnId="{878A48A6-8AE4-4140-B1C9-08D0EB705630}">
      <dgm:prSet/>
      <dgm:spPr/>
      <dgm:t>
        <a:bodyPr/>
        <a:lstStyle/>
        <a:p>
          <a:endParaRPr lang="pt-BR"/>
        </a:p>
      </dgm:t>
    </dgm:pt>
    <dgm:pt modelId="{9D8B6DA6-5ABE-465A-A18D-FA2935DED635}">
      <dgm:prSet phldrT="[Texto]" phldr="0" custT="1"/>
      <dgm:spPr/>
      <dgm:t>
        <a:bodyPr/>
        <a:lstStyle/>
        <a:p>
          <a:pPr marL="0" indent="0" algn="ctr">
            <a:buNone/>
          </a:pPr>
          <a:r>
            <a:rPr lang="pt-BR" sz="3200" dirty="0"/>
            <a:t>Ser uma </a:t>
          </a:r>
          <a:r>
            <a:rPr lang="pt-BR" sz="3200" b="1" dirty="0"/>
            <a:t>presença profética e transformadora </a:t>
          </a:r>
          <a:r>
            <a:rPr lang="pt-BR" sz="3200" dirty="0"/>
            <a:t>na sociedade, cuidando dos mais vulneráveis e da casa comum.</a:t>
          </a:r>
        </a:p>
      </dgm:t>
    </dgm:pt>
    <dgm:pt modelId="{E1C6D422-3E55-4D9A-814F-A5AF2F41C64E}" type="parTrans" cxnId="{4DEDBB1C-E52E-48F4-B926-A2230A02FE91}">
      <dgm:prSet/>
      <dgm:spPr/>
      <dgm:t>
        <a:bodyPr/>
        <a:lstStyle/>
        <a:p>
          <a:endParaRPr lang="pt-BR"/>
        </a:p>
      </dgm:t>
    </dgm:pt>
    <dgm:pt modelId="{6CBC0D01-33DE-409E-90DF-4F51D4AAEE05}" type="sibTrans" cxnId="{4DEDBB1C-E52E-48F4-B926-A2230A02FE91}">
      <dgm:prSet/>
      <dgm:spPr/>
      <dgm:t>
        <a:bodyPr/>
        <a:lstStyle/>
        <a:p>
          <a:endParaRPr lang="pt-BR"/>
        </a:p>
      </dgm:t>
    </dgm:pt>
    <dgm:pt modelId="{B52DD84F-14C8-4D16-AA9D-BDC5EF505838}" type="pres">
      <dgm:prSet presAssocID="{71B7F07D-B6AD-44FF-9D12-B74DB65F6740}" presName="Name0" presStyleCnt="0">
        <dgm:presLayoutVars>
          <dgm:dir/>
          <dgm:animLvl val="lvl"/>
          <dgm:resizeHandles val="exact"/>
        </dgm:presLayoutVars>
      </dgm:prSet>
      <dgm:spPr/>
    </dgm:pt>
    <dgm:pt modelId="{FEFB9665-3287-4E77-9946-9096FF8D62BA}" type="pres">
      <dgm:prSet presAssocID="{71B7F07D-B6AD-44FF-9D12-B74DB65F6740}" presName="tSp" presStyleCnt="0"/>
      <dgm:spPr/>
    </dgm:pt>
    <dgm:pt modelId="{3F657AB4-5153-470D-8389-23F680E6687D}" type="pres">
      <dgm:prSet presAssocID="{71B7F07D-B6AD-44FF-9D12-B74DB65F6740}" presName="bSp" presStyleCnt="0"/>
      <dgm:spPr/>
    </dgm:pt>
    <dgm:pt modelId="{42E8AACF-4833-4CF3-A416-3FADE9FCCB73}" type="pres">
      <dgm:prSet presAssocID="{71B7F07D-B6AD-44FF-9D12-B74DB65F6740}" presName="process" presStyleCnt="0"/>
      <dgm:spPr/>
    </dgm:pt>
    <dgm:pt modelId="{DA235046-6C45-4347-9C39-478A4F6F5571}" type="pres">
      <dgm:prSet presAssocID="{CBDC4944-AD2B-437B-A0CA-4F27552B6652}" presName="composite1" presStyleCnt="0"/>
      <dgm:spPr/>
    </dgm:pt>
    <dgm:pt modelId="{4686623E-605B-4915-9186-B730204349AA}" type="pres">
      <dgm:prSet presAssocID="{CBDC4944-AD2B-437B-A0CA-4F27552B6652}" presName="dummyNode1" presStyleLbl="node1" presStyleIdx="0" presStyleCnt="3"/>
      <dgm:spPr/>
    </dgm:pt>
    <dgm:pt modelId="{E24D36DF-2D35-4992-A189-DD6414C20BDC}" type="pres">
      <dgm:prSet presAssocID="{CBDC4944-AD2B-437B-A0CA-4F27552B6652}" presName="childNode1" presStyleLbl="bgAcc1" presStyleIdx="0" presStyleCnt="3">
        <dgm:presLayoutVars>
          <dgm:bulletEnabled val="1"/>
        </dgm:presLayoutVars>
      </dgm:prSet>
      <dgm:spPr/>
    </dgm:pt>
    <dgm:pt modelId="{738654F5-869B-42D4-8954-712F679CD5C0}" type="pres">
      <dgm:prSet presAssocID="{CBDC4944-AD2B-437B-A0CA-4F27552B6652}" presName="childNode1tx" presStyleLbl="bgAcc1" presStyleIdx="0" presStyleCnt="3">
        <dgm:presLayoutVars>
          <dgm:bulletEnabled val="1"/>
        </dgm:presLayoutVars>
      </dgm:prSet>
      <dgm:spPr/>
    </dgm:pt>
    <dgm:pt modelId="{A9509366-3060-4002-BCF7-3AEAE4812865}" type="pres">
      <dgm:prSet presAssocID="{CBDC4944-AD2B-437B-A0CA-4F27552B6652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3B12EEF-9C39-41E5-B778-346B78C71BAF}" type="pres">
      <dgm:prSet presAssocID="{CBDC4944-AD2B-437B-A0CA-4F27552B6652}" presName="connSite1" presStyleCnt="0"/>
      <dgm:spPr/>
    </dgm:pt>
    <dgm:pt modelId="{26902D7E-4A44-4E20-B082-3A02ED26B85C}" type="pres">
      <dgm:prSet presAssocID="{423F48AE-B039-4AA8-A389-539976BC3F8B}" presName="Name9" presStyleLbl="sibTrans2D1" presStyleIdx="0" presStyleCnt="2"/>
      <dgm:spPr/>
    </dgm:pt>
    <dgm:pt modelId="{817098B6-2D77-4257-9358-576A44B93021}" type="pres">
      <dgm:prSet presAssocID="{EA25A40F-345D-48CA-9438-8854C8DD5F8C}" presName="composite2" presStyleCnt="0"/>
      <dgm:spPr/>
    </dgm:pt>
    <dgm:pt modelId="{82B8D502-1B59-48C6-97CF-C9477CAABCC2}" type="pres">
      <dgm:prSet presAssocID="{EA25A40F-345D-48CA-9438-8854C8DD5F8C}" presName="dummyNode2" presStyleLbl="node1" presStyleIdx="0" presStyleCnt="3"/>
      <dgm:spPr/>
    </dgm:pt>
    <dgm:pt modelId="{033AB014-DF17-45DD-AB0C-2A9B023C07DC}" type="pres">
      <dgm:prSet presAssocID="{EA25A40F-345D-48CA-9438-8854C8DD5F8C}" presName="childNode2" presStyleLbl="bgAcc1" presStyleIdx="1" presStyleCnt="3">
        <dgm:presLayoutVars>
          <dgm:bulletEnabled val="1"/>
        </dgm:presLayoutVars>
      </dgm:prSet>
      <dgm:spPr/>
    </dgm:pt>
    <dgm:pt modelId="{73689572-583E-4C7D-907A-D8CC290E4E7E}" type="pres">
      <dgm:prSet presAssocID="{EA25A40F-345D-48CA-9438-8854C8DD5F8C}" presName="childNode2tx" presStyleLbl="bgAcc1" presStyleIdx="1" presStyleCnt="3">
        <dgm:presLayoutVars>
          <dgm:bulletEnabled val="1"/>
        </dgm:presLayoutVars>
      </dgm:prSet>
      <dgm:spPr/>
    </dgm:pt>
    <dgm:pt modelId="{25C22071-1F9A-4F35-BA4E-172D2577E809}" type="pres">
      <dgm:prSet presAssocID="{EA25A40F-345D-48CA-9438-8854C8DD5F8C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CC950C8-EB07-40DE-9791-149A6AF7340A}" type="pres">
      <dgm:prSet presAssocID="{EA25A40F-345D-48CA-9438-8854C8DD5F8C}" presName="connSite2" presStyleCnt="0"/>
      <dgm:spPr/>
    </dgm:pt>
    <dgm:pt modelId="{651040EB-7045-4E90-9CD8-FDFAF74C9BC3}" type="pres">
      <dgm:prSet presAssocID="{A425C4FB-E647-481A-8169-A8F8889DCD74}" presName="Name18" presStyleLbl="sibTrans2D1" presStyleIdx="1" presStyleCnt="2"/>
      <dgm:spPr/>
    </dgm:pt>
    <dgm:pt modelId="{A7B551C6-495A-4300-AEE5-1B403E421192}" type="pres">
      <dgm:prSet presAssocID="{010AC0BB-2F8D-4CFB-8F30-1D9F9F8AAB96}" presName="composite1" presStyleCnt="0"/>
      <dgm:spPr/>
    </dgm:pt>
    <dgm:pt modelId="{B7FAAB3C-7654-4FAE-B2C0-92981DD0A8E9}" type="pres">
      <dgm:prSet presAssocID="{010AC0BB-2F8D-4CFB-8F30-1D9F9F8AAB96}" presName="dummyNode1" presStyleLbl="node1" presStyleIdx="1" presStyleCnt="3"/>
      <dgm:spPr/>
    </dgm:pt>
    <dgm:pt modelId="{24B3E5CA-ADDC-4E05-8E52-0C1651FD5CDE}" type="pres">
      <dgm:prSet presAssocID="{010AC0BB-2F8D-4CFB-8F30-1D9F9F8AAB96}" presName="childNode1" presStyleLbl="bgAcc1" presStyleIdx="2" presStyleCnt="3">
        <dgm:presLayoutVars>
          <dgm:bulletEnabled val="1"/>
        </dgm:presLayoutVars>
      </dgm:prSet>
      <dgm:spPr/>
    </dgm:pt>
    <dgm:pt modelId="{BB092771-F259-44B0-8E5E-E7F780C6ACBA}" type="pres">
      <dgm:prSet presAssocID="{010AC0BB-2F8D-4CFB-8F30-1D9F9F8AAB96}" presName="childNode1tx" presStyleLbl="bgAcc1" presStyleIdx="2" presStyleCnt="3">
        <dgm:presLayoutVars>
          <dgm:bulletEnabled val="1"/>
        </dgm:presLayoutVars>
      </dgm:prSet>
      <dgm:spPr/>
    </dgm:pt>
    <dgm:pt modelId="{3B013F71-254C-46D2-A622-2A9AD550C9DC}" type="pres">
      <dgm:prSet presAssocID="{010AC0BB-2F8D-4CFB-8F30-1D9F9F8AAB9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A1812BFF-3129-4689-800C-B0167E319FE7}" type="pres">
      <dgm:prSet presAssocID="{010AC0BB-2F8D-4CFB-8F30-1D9F9F8AAB96}" presName="connSite1" presStyleCnt="0"/>
      <dgm:spPr/>
    </dgm:pt>
  </dgm:ptLst>
  <dgm:cxnLst>
    <dgm:cxn modelId="{EACC4104-7C58-481B-AA07-F83B5B3B8A52}" srcId="{71B7F07D-B6AD-44FF-9D12-B74DB65F6740}" destId="{EA25A40F-345D-48CA-9438-8854C8DD5F8C}" srcOrd="1" destOrd="0" parTransId="{93F8A6B0-6D88-429F-A9E7-AA1D85DEBD77}" sibTransId="{A425C4FB-E647-481A-8169-A8F8889DCD74}"/>
    <dgm:cxn modelId="{A1F6EE05-0EC5-4F1E-9457-F9F68E98BC5D}" type="presOf" srcId="{06452A0F-BE21-454A-90C1-1B9B6498C069}" destId="{738654F5-869B-42D4-8954-712F679CD5C0}" srcOrd="1" destOrd="0" presId="urn:microsoft.com/office/officeart/2005/8/layout/hProcess4"/>
    <dgm:cxn modelId="{4DEDBB1C-E52E-48F4-B926-A2230A02FE91}" srcId="{010AC0BB-2F8D-4CFB-8F30-1D9F9F8AAB96}" destId="{9D8B6DA6-5ABE-465A-A18D-FA2935DED635}" srcOrd="0" destOrd="0" parTransId="{E1C6D422-3E55-4D9A-814F-A5AF2F41C64E}" sibTransId="{6CBC0D01-33DE-409E-90DF-4F51D4AAEE05}"/>
    <dgm:cxn modelId="{80684028-FA4E-4CC3-9E97-DE4883573F97}" srcId="{71B7F07D-B6AD-44FF-9D12-B74DB65F6740}" destId="{CBDC4944-AD2B-437B-A0CA-4F27552B6652}" srcOrd="0" destOrd="0" parTransId="{CF47473D-99F2-48E4-A376-9D4D78E40AE2}" sibTransId="{423F48AE-B039-4AA8-A389-539976BC3F8B}"/>
    <dgm:cxn modelId="{E7320C29-09D5-40F8-8C26-A6C5BACD4CBD}" type="presOf" srcId="{9D8B6DA6-5ABE-465A-A18D-FA2935DED635}" destId="{24B3E5CA-ADDC-4E05-8E52-0C1651FD5CDE}" srcOrd="0" destOrd="0" presId="urn:microsoft.com/office/officeart/2005/8/layout/hProcess4"/>
    <dgm:cxn modelId="{2AE5AE3D-C1DD-4CE8-9996-042D5CF75AC6}" type="presOf" srcId="{FACC22E1-E368-4DA5-BE9E-AFB17A641F06}" destId="{033AB014-DF17-45DD-AB0C-2A9B023C07DC}" srcOrd="0" destOrd="0" presId="urn:microsoft.com/office/officeart/2005/8/layout/hProcess4"/>
    <dgm:cxn modelId="{02AD956B-BB98-4FB6-9F9F-C95AF8884300}" type="presOf" srcId="{06452A0F-BE21-454A-90C1-1B9B6498C069}" destId="{E24D36DF-2D35-4992-A189-DD6414C20BDC}" srcOrd="0" destOrd="0" presId="urn:microsoft.com/office/officeart/2005/8/layout/hProcess4"/>
    <dgm:cxn modelId="{A366724E-CCC6-4642-A879-0A16C3E463B4}" type="presOf" srcId="{CBDC4944-AD2B-437B-A0CA-4F27552B6652}" destId="{A9509366-3060-4002-BCF7-3AEAE4812865}" srcOrd="0" destOrd="0" presId="urn:microsoft.com/office/officeart/2005/8/layout/hProcess4"/>
    <dgm:cxn modelId="{B65AE592-9A6E-4E97-A3E4-253D39590CE2}" type="presOf" srcId="{EA25A40F-345D-48CA-9438-8854C8DD5F8C}" destId="{25C22071-1F9A-4F35-BA4E-172D2577E809}" srcOrd="0" destOrd="0" presId="urn:microsoft.com/office/officeart/2005/8/layout/hProcess4"/>
    <dgm:cxn modelId="{878A48A6-8AE4-4140-B1C9-08D0EB705630}" srcId="{71B7F07D-B6AD-44FF-9D12-B74DB65F6740}" destId="{010AC0BB-2F8D-4CFB-8F30-1D9F9F8AAB96}" srcOrd="2" destOrd="0" parTransId="{FB71D3D2-6D51-43A0-9020-82F80D550EF8}" sibTransId="{57DE0DD5-7184-4F14-ADB4-74CFB18D207C}"/>
    <dgm:cxn modelId="{A64CD3AD-7F87-4F4B-A422-E5F40392E5E3}" type="presOf" srcId="{FACC22E1-E368-4DA5-BE9E-AFB17A641F06}" destId="{73689572-583E-4C7D-907A-D8CC290E4E7E}" srcOrd="1" destOrd="0" presId="urn:microsoft.com/office/officeart/2005/8/layout/hProcess4"/>
    <dgm:cxn modelId="{48E49FB2-F98B-4444-A91B-73F604EF14EB}" type="presOf" srcId="{423F48AE-B039-4AA8-A389-539976BC3F8B}" destId="{26902D7E-4A44-4E20-B082-3A02ED26B85C}" srcOrd="0" destOrd="0" presId="urn:microsoft.com/office/officeart/2005/8/layout/hProcess4"/>
    <dgm:cxn modelId="{0FFB9DB8-20F4-4E71-818D-5A1B7283D32E}" type="presOf" srcId="{010AC0BB-2F8D-4CFB-8F30-1D9F9F8AAB96}" destId="{3B013F71-254C-46D2-A622-2A9AD550C9DC}" srcOrd="0" destOrd="0" presId="urn:microsoft.com/office/officeart/2005/8/layout/hProcess4"/>
    <dgm:cxn modelId="{4E8B02BF-A5D3-4DAB-BAEE-DB8C9599F461}" type="presOf" srcId="{71B7F07D-B6AD-44FF-9D12-B74DB65F6740}" destId="{B52DD84F-14C8-4D16-AA9D-BDC5EF505838}" srcOrd="0" destOrd="0" presId="urn:microsoft.com/office/officeart/2005/8/layout/hProcess4"/>
    <dgm:cxn modelId="{44B9AABF-CDDF-4357-876C-AF219AB1BBCD}" type="presOf" srcId="{A425C4FB-E647-481A-8169-A8F8889DCD74}" destId="{651040EB-7045-4E90-9CD8-FDFAF74C9BC3}" srcOrd="0" destOrd="0" presId="urn:microsoft.com/office/officeart/2005/8/layout/hProcess4"/>
    <dgm:cxn modelId="{31A0FCBF-08A2-47FA-A652-A934C7A9BB29}" srcId="{CBDC4944-AD2B-437B-A0CA-4F27552B6652}" destId="{06452A0F-BE21-454A-90C1-1B9B6498C069}" srcOrd="0" destOrd="0" parTransId="{24E09893-A775-4C1E-BF53-6E01D079F3B3}" sibTransId="{FEE0CC54-CA3F-49AA-953D-4E4E16F43369}"/>
    <dgm:cxn modelId="{82556AD2-FC11-4C29-AB9A-280679DFB251}" srcId="{EA25A40F-345D-48CA-9438-8854C8DD5F8C}" destId="{FACC22E1-E368-4DA5-BE9E-AFB17A641F06}" srcOrd="0" destOrd="0" parTransId="{67697B60-3BA7-47A8-9E1D-464ABD50E28A}" sibTransId="{A47FA83B-BD8C-4AE2-95D3-1941D1A64893}"/>
    <dgm:cxn modelId="{3F40BAF5-F070-4FDD-8740-C328C14139D3}" type="presOf" srcId="{9D8B6DA6-5ABE-465A-A18D-FA2935DED635}" destId="{BB092771-F259-44B0-8E5E-E7F780C6ACBA}" srcOrd="1" destOrd="0" presId="urn:microsoft.com/office/officeart/2005/8/layout/hProcess4"/>
    <dgm:cxn modelId="{6C365DDF-03A7-4DFD-8A77-90173FE9E52A}" type="presParOf" srcId="{B52DD84F-14C8-4D16-AA9D-BDC5EF505838}" destId="{FEFB9665-3287-4E77-9946-9096FF8D62BA}" srcOrd="0" destOrd="0" presId="urn:microsoft.com/office/officeart/2005/8/layout/hProcess4"/>
    <dgm:cxn modelId="{D42FC2E4-6E52-476C-894A-9AAB77C90CDF}" type="presParOf" srcId="{B52DD84F-14C8-4D16-AA9D-BDC5EF505838}" destId="{3F657AB4-5153-470D-8389-23F680E6687D}" srcOrd="1" destOrd="0" presId="urn:microsoft.com/office/officeart/2005/8/layout/hProcess4"/>
    <dgm:cxn modelId="{355DBEED-2131-4CCF-85F1-28F815B591EB}" type="presParOf" srcId="{B52DD84F-14C8-4D16-AA9D-BDC5EF505838}" destId="{42E8AACF-4833-4CF3-A416-3FADE9FCCB73}" srcOrd="2" destOrd="0" presId="urn:microsoft.com/office/officeart/2005/8/layout/hProcess4"/>
    <dgm:cxn modelId="{319EC542-68B9-4E1C-9D50-C3DBDDB3290D}" type="presParOf" srcId="{42E8AACF-4833-4CF3-A416-3FADE9FCCB73}" destId="{DA235046-6C45-4347-9C39-478A4F6F5571}" srcOrd="0" destOrd="0" presId="urn:microsoft.com/office/officeart/2005/8/layout/hProcess4"/>
    <dgm:cxn modelId="{D17C8D69-C3E9-4C6A-88ED-C9872AF3B284}" type="presParOf" srcId="{DA235046-6C45-4347-9C39-478A4F6F5571}" destId="{4686623E-605B-4915-9186-B730204349AA}" srcOrd="0" destOrd="0" presId="urn:microsoft.com/office/officeart/2005/8/layout/hProcess4"/>
    <dgm:cxn modelId="{EBF1FEC6-5E8B-4B20-B9B3-6C99C8031CFD}" type="presParOf" srcId="{DA235046-6C45-4347-9C39-478A4F6F5571}" destId="{E24D36DF-2D35-4992-A189-DD6414C20BDC}" srcOrd="1" destOrd="0" presId="urn:microsoft.com/office/officeart/2005/8/layout/hProcess4"/>
    <dgm:cxn modelId="{38A43CB2-F634-4DC9-A792-A80A994BB76B}" type="presParOf" srcId="{DA235046-6C45-4347-9C39-478A4F6F5571}" destId="{738654F5-869B-42D4-8954-712F679CD5C0}" srcOrd="2" destOrd="0" presId="urn:microsoft.com/office/officeart/2005/8/layout/hProcess4"/>
    <dgm:cxn modelId="{EB9C8A9C-9B94-4CE1-9C36-B64C830A6C6E}" type="presParOf" srcId="{DA235046-6C45-4347-9C39-478A4F6F5571}" destId="{A9509366-3060-4002-BCF7-3AEAE4812865}" srcOrd="3" destOrd="0" presId="urn:microsoft.com/office/officeart/2005/8/layout/hProcess4"/>
    <dgm:cxn modelId="{3369576F-518D-46D1-90C5-AA757102640B}" type="presParOf" srcId="{DA235046-6C45-4347-9C39-478A4F6F5571}" destId="{F3B12EEF-9C39-41E5-B778-346B78C71BAF}" srcOrd="4" destOrd="0" presId="urn:microsoft.com/office/officeart/2005/8/layout/hProcess4"/>
    <dgm:cxn modelId="{3F01BC62-EC8F-4783-82E4-15B3039E7D5D}" type="presParOf" srcId="{42E8AACF-4833-4CF3-A416-3FADE9FCCB73}" destId="{26902D7E-4A44-4E20-B082-3A02ED26B85C}" srcOrd="1" destOrd="0" presId="urn:microsoft.com/office/officeart/2005/8/layout/hProcess4"/>
    <dgm:cxn modelId="{1B66201B-4A68-4AB5-8C2E-6907EBCDA55B}" type="presParOf" srcId="{42E8AACF-4833-4CF3-A416-3FADE9FCCB73}" destId="{817098B6-2D77-4257-9358-576A44B93021}" srcOrd="2" destOrd="0" presId="urn:microsoft.com/office/officeart/2005/8/layout/hProcess4"/>
    <dgm:cxn modelId="{000E46FF-C577-4EDE-992D-7758C9C82E92}" type="presParOf" srcId="{817098B6-2D77-4257-9358-576A44B93021}" destId="{82B8D502-1B59-48C6-97CF-C9477CAABCC2}" srcOrd="0" destOrd="0" presId="urn:microsoft.com/office/officeart/2005/8/layout/hProcess4"/>
    <dgm:cxn modelId="{EE6DF932-C1B1-4F0A-9E68-D22E5224B700}" type="presParOf" srcId="{817098B6-2D77-4257-9358-576A44B93021}" destId="{033AB014-DF17-45DD-AB0C-2A9B023C07DC}" srcOrd="1" destOrd="0" presId="urn:microsoft.com/office/officeart/2005/8/layout/hProcess4"/>
    <dgm:cxn modelId="{6306330A-67ED-4070-9A06-6A0FB4791BBA}" type="presParOf" srcId="{817098B6-2D77-4257-9358-576A44B93021}" destId="{73689572-583E-4C7D-907A-D8CC290E4E7E}" srcOrd="2" destOrd="0" presId="urn:microsoft.com/office/officeart/2005/8/layout/hProcess4"/>
    <dgm:cxn modelId="{FE3B47B8-9CE8-4FF4-AB2E-C46C3F922058}" type="presParOf" srcId="{817098B6-2D77-4257-9358-576A44B93021}" destId="{25C22071-1F9A-4F35-BA4E-172D2577E809}" srcOrd="3" destOrd="0" presId="urn:microsoft.com/office/officeart/2005/8/layout/hProcess4"/>
    <dgm:cxn modelId="{6FF25588-1021-4EC6-8430-12D1C27C0C88}" type="presParOf" srcId="{817098B6-2D77-4257-9358-576A44B93021}" destId="{2CC950C8-EB07-40DE-9791-149A6AF7340A}" srcOrd="4" destOrd="0" presId="urn:microsoft.com/office/officeart/2005/8/layout/hProcess4"/>
    <dgm:cxn modelId="{9B98D95F-2771-4E91-9DA8-CB422B308441}" type="presParOf" srcId="{42E8AACF-4833-4CF3-A416-3FADE9FCCB73}" destId="{651040EB-7045-4E90-9CD8-FDFAF74C9BC3}" srcOrd="3" destOrd="0" presId="urn:microsoft.com/office/officeart/2005/8/layout/hProcess4"/>
    <dgm:cxn modelId="{1A3DE35E-6C68-4202-8560-E63342C3310A}" type="presParOf" srcId="{42E8AACF-4833-4CF3-A416-3FADE9FCCB73}" destId="{A7B551C6-495A-4300-AEE5-1B403E421192}" srcOrd="4" destOrd="0" presId="urn:microsoft.com/office/officeart/2005/8/layout/hProcess4"/>
    <dgm:cxn modelId="{EDC9238C-5990-482D-B9DA-F5068A47F2D4}" type="presParOf" srcId="{A7B551C6-495A-4300-AEE5-1B403E421192}" destId="{B7FAAB3C-7654-4FAE-B2C0-92981DD0A8E9}" srcOrd="0" destOrd="0" presId="urn:microsoft.com/office/officeart/2005/8/layout/hProcess4"/>
    <dgm:cxn modelId="{DFE90497-2A9F-4FE6-AC46-A6771524574C}" type="presParOf" srcId="{A7B551C6-495A-4300-AEE5-1B403E421192}" destId="{24B3E5CA-ADDC-4E05-8E52-0C1651FD5CDE}" srcOrd="1" destOrd="0" presId="urn:microsoft.com/office/officeart/2005/8/layout/hProcess4"/>
    <dgm:cxn modelId="{4052A563-A564-4897-8694-5DF1E1C4F551}" type="presParOf" srcId="{A7B551C6-495A-4300-AEE5-1B403E421192}" destId="{BB092771-F259-44B0-8E5E-E7F780C6ACBA}" srcOrd="2" destOrd="0" presId="urn:microsoft.com/office/officeart/2005/8/layout/hProcess4"/>
    <dgm:cxn modelId="{FF9CE2C4-96C0-42D9-9247-980F983F0C2C}" type="presParOf" srcId="{A7B551C6-495A-4300-AEE5-1B403E421192}" destId="{3B013F71-254C-46D2-A622-2A9AD550C9DC}" srcOrd="3" destOrd="0" presId="urn:microsoft.com/office/officeart/2005/8/layout/hProcess4"/>
    <dgm:cxn modelId="{B9CD7781-4292-427B-B80B-2FBFBB1EBA23}" type="presParOf" srcId="{A7B551C6-495A-4300-AEE5-1B403E421192}" destId="{A1812BFF-3129-4689-800C-B0167E319FE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F7B4E-F053-487C-A02C-2806231F4C3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8BEDB77-05D2-4606-9F83-803770377B30}">
      <dgm:prSet phldrT="[Texto]" phldr="0"/>
      <dgm:spPr/>
      <dgm:t>
        <a:bodyPr/>
        <a:lstStyle/>
        <a:p>
          <a:r>
            <a:rPr lang="pt-BR" b="1" dirty="0"/>
            <a:t>Reestruturação Missionária </a:t>
          </a:r>
          <a:r>
            <a:rPr lang="pt-BR" dirty="0"/>
            <a:t>com olhar Atento aos Desafios da Cultura Urbana e Fortalecimento da Iniciação à Vida Cristã (IVC) </a:t>
          </a:r>
        </a:p>
      </dgm:t>
    </dgm:pt>
    <dgm:pt modelId="{E03FA891-E4EE-467B-9481-6A612AACDD69}" type="parTrans" cxnId="{E65EA3F5-7BB8-49AC-819C-856273149493}">
      <dgm:prSet/>
      <dgm:spPr/>
      <dgm:t>
        <a:bodyPr/>
        <a:lstStyle/>
        <a:p>
          <a:endParaRPr lang="pt-BR"/>
        </a:p>
      </dgm:t>
    </dgm:pt>
    <dgm:pt modelId="{A129A6EA-21A5-4D1B-BD47-E8F29CCA6F91}" type="sibTrans" cxnId="{E65EA3F5-7BB8-49AC-819C-856273149493}">
      <dgm:prSet/>
      <dgm:spPr/>
      <dgm:t>
        <a:bodyPr/>
        <a:lstStyle/>
        <a:p>
          <a:endParaRPr lang="pt-BR"/>
        </a:p>
      </dgm:t>
    </dgm:pt>
    <dgm:pt modelId="{16171408-8647-44BC-9C8F-1ACE5E03FA4D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Fomento ao </a:t>
          </a:r>
          <a:r>
            <a:rPr lang="pt-BR" b="1" dirty="0">
              <a:solidFill>
                <a:schemeClr val="tx1"/>
              </a:solidFill>
            </a:rPr>
            <a:t>Protagonismo Juvenil </a:t>
          </a:r>
          <a:r>
            <a:rPr lang="pt-BR" dirty="0">
              <a:solidFill>
                <a:schemeClr val="tx1"/>
              </a:solidFill>
            </a:rPr>
            <a:t>e à Presença Eclesial em Ambientes Educacionais</a:t>
          </a:r>
        </a:p>
      </dgm:t>
    </dgm:pt>
    <dgm:pt modelId="{6511B88E-CA2C-4FEE-B7AF-3DE23527EF90}" type="parTrans" cxnId="{B0E90006-C475-4870-A66A-DDB8E724D775}">
      <dgm:prSet/>
      <dgm:spPr/>
      <dgm:t>
        <a:bodyPr/>
        <a:lstStyle/>
        <a:p>
          <a:endParaRPr lang="pt-BR"/>
        </a:p>
      </dgm:t>
    </dgm:pt>
    <dgm:pt modelId="{D95D474E-DAC5-49FB-B088-BE894A4DCCA8}" type="sibTrans" cxnId="{B0E90006-C475-4870-A66A-DDB8E724D775}">
      <dgm:prSet/>
      <dgm:spPr/>
      <dgm:t>
        <a:bodyPr/>
        <a:lstStyle/>
        <a:p>
          <a:endParaRPr lang="pt-BR"/>
        </a:p>
      </dgm:t>
    </dgm:pt>
    <dgm:pt modelId="{A5AABA76-8B34-4E2A-9296-E993DDEB3FC7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Fortalecimento da </a:t>
          </a:r>
          <a:r>
            <a:rPr lang="pt-BR" b="1" dirty="0">
              <a:solidFill>
                <a:schemeClr val="tx1"/>
              </a:solidFill>
            </a:rPr>
            <a:t>Pastoral Familiar</a:t>
          </a:r>
          <a:r>
            <a:rPr lang="pt-BR" dirty="0">
              <a:solidFill>
                <a:schemeClr val="tx1"/>
              </a:solidFill>
            </a:rPr>
            <a:t> e da Cultura de Proteção Integral</a:t>
          </a:r>
        </a:p>
      </dgm:t>
    </dgm:pt>
    <dgm:pt modelId="{C8CBB0BB-4781-4D2E-8F3D-DD85961BA360}" type="parTrans" cxnId="{A7E59762-8486-4B3B-8537-54A4C6312776}">
      <dgm:prSet/>
      <dgm:spPr/>
      <dgm:t>
        <a:bodyPr/>
        <a:lstStyle/>
        <a:p>
          <a:endParaRPr lang="pt-BR"/>
        </a:p>
      </dgm:t>
    </dgm:pt>
    <dgm:pt modelId="{4193D10F-C0BD-4391-9CE2-E4BA796B80E9}" type="sibTrans" cxnId="{A7E59762-8486-4B3B-8537-54A4C6312776}">
      <dgm:prSet/>
      <dgm:spPr/>
      <dgm:t>
        <a:bodyPr/>
        <a:lstStyle/>
        <a:p>
          <a:endParaRPr lang="pt-BR"/>
        </a:p>
      </dgm:t>
    </dgm:pt>
    <dgm:pt modelId="{F4D6D960-9E9B-485D-BD30-D7107740ABF2}">
      <dgm:prSet/>
      <dgm:spPr/>
      <dgm:t>
        <a:bodyPr/>
        <a:lstStyle/>
        <a:p>
          <a:r>
            <a:rPr lang="pt-BR" dirty="0"/>
            <a:t>Integração da Ética </a:t>
          </a:r>
          <a:br>
            <a:rPr lang="pt-BR" dirty="0"/>
          </a:br>
          <a:r>
            <a:rPr lang="pt-BR" dirty="0"/>
            <a:t>e de Estratégias de </a:t>
          </a:r>
          <a:r>
            <a:rPr lang="pt-BR" b="1" dirty="0"/>
            <a:t>Evangelização no Ambiente Digital</a:t>
          </a:r>
        </a:p>
      </dgm:t>
    </dgm:pt>
    <dgm:pt modelId="{E871FA24-A665-4FF1-BE73-4FCE9DEDF616}" type="parTrans" cxnId="{E24E7E8B-DDC0-40C7-A8A1-9736872B8B22}">
      <dgm:prSet/>
      <dgm:spPr/>
      <dgm:t>
        <a:bodyPr/>
        <a:lstStyle/>
        <a:p>
          <a:endParaRPr lang="pt-BR"/>
        </a:p>
      </dgm:t>
    </dgm:pt>
    <dgm:pt modelId="{49F4ADF2-6341-44CF-BB9D-BCD673BFE137}" type="sibTrans" cxnId="{E24E7E8B-DDC0-40C7-A8A1-9736872B8B22}">
      <dgm:prSet/>
      <dgm:spPr/>
      <dgm:t>
        <a:bodyPr/>
        <a:lstStyle/>
        <a:p>
          <a:endParaRPr lang="pt-BR"/>
        </a:p>
      </dgm:t>
    </dgm:pt>
    <dgm:pt modelId="{51DD532C-ABAA-49E9-B67E-3972545EC77C}" type="pres">
      <dgm:prSet presAssocID="{0C3F7B4E-F053-487C-A02C-2806231F4C33}" presName="diagram" presStyleCnt="0">
        <dgm:presLayoutVars>
          <dgm:dir/>
          <dgm:resizeHandles val="exact"/>
        </dgm:presLayoutVars>
      </dgm:prSet>
      <dgm:spPr/>
    </dgm:pt>
    <dgm:pt modelId="{CC526B61-E080-43B8-B17B-6DC625EB0D42}" type="pres">
      <dgm:prSet presAssocID="{E8BEDB77-05D2-4606-9F83-803770377B30}" presName="node" presStyleLbl="node1" presStyleIdx="0" presStyleCnt="4">
        <dgm:presLayoutVars>
          <dgm:bulletEnabled val="1"/>
        </dgm:presLayoutVars>
      </dgm:prSet>
      <dgm:spPr/>
    </dgm:pt>
    <dgm:pt modelId="{F7D3B090-8E07-4D1A-844C-3AB717DBEC44}" type="pres">
      <dgm:prSet presAssocID="{A129A6EA-21A5-4D1B-BD47-E8F29CCA6F91}" presName="sibTrans" presStyleCnt="0"/>
      <dgm:spPr/>
    </dgm:pt>
    <dgm:pt modelId="{036E6210-AF1C-494A-B896-322C53DA4A13}" type="pres">
      <dgm:prSet presAssocID="{16171408-8647-44BC-9C8F-1ACE5E03FA4D}" presName="node" presStyleLbl="node1" presStyleIdx="1" presStyleCnt="4">
        <dgm:presLayoutVars>
          <dgm:bulletEnabled val="1"/>
        </dgm:presLayoutVars>
      </dgm:prSet>
      <dgm:spPr/>
    </dgm:pt>
    <dgm:pt modelId="{8344581C-0912-457C-A1FA-DE7E435BBAB7}" type="pres">
      <dgm:prSet presAssocID="{D95D474E-DAC5-49FB-B088-BE894A4DCCA8}" presName="sibTrans" presStyleCnt="0"/>
      <dgm:spPr/>
    </dgm:pt>
    <dgm:pt modelId="{1C69AB3B-A058-4D03-B4F8-6555A572ED3F}" type="pres">
      <dgm:prSet presAssocID="{A5AABA76-8B34-4E2A-9296-E993DDEB3FC7}" presName="node" presStyleLbl="node1" presStyleIdx="2" presStyleCnt="4">
        <dgm:presLayoutVars>
          <dgm:bulletEnabled val="1"/>
        </dgm:presLayoutVars>
      </dgm:prSet>
      <dgm:spPr/>
    </dgm:pt>
    <dgm:pt modelId="{85E48F04-1E1E-4E32-802E-3E7A60C99413}" type="pres">
      <dgm:prSet presAssocID="{4193D10F-C0BD-4391-9CE2-E4BA796B80E9}" presName="sibTrans" presStyleCnt="0"/>
      <dgm:spPr/>
    </dgm:pt>
    <dgm:pt modelId="{3D05F8CE-6A22-4405-A254-B7316E375043}" type="pres">
      <dgm:prSet presAssocID="{F4D6D960-9E9B-485D-BD30-D7107740ABF2}" presName="node" presStyleLbl="node1" presStyleIdx="3" presStyleCnt="4">
        <dgm:presLayoutVars>
          <dgm:bulletEnabled val="1"/>
        </dgm:presLayoutVars>
      </dgm:prSet>
      <dgm:spPr/>
    </dgm:pt>
  </dgm:ptLst>
  <dgm:cxnLst>
    <dgm:cxn modelId="{B0E90006-C475-4870-A66A-DDB8E724D775}" srcId="{0C3F7B4E-F053-487C-A02C-2806231F4C33}" destId="{16171408-8647-44BC-9C8F-1ACE5E03FA4D}" srcOrd="1" destOrd="0" parTransId="{6511B88E-CA2C-4FEE-B7AF-3DE23527EF90}" sibTransId="{D95D474E-DAC5-49FB-B088-BE894A4DCCA8}"/>
    <dgm:cxn modelId="{4094B609-6651-4D3E-8D55-F6D5347FEE76}" type="presOf" srcId="{16171408-8647-44BC-9C8F-1ACE5E03FA4D}" destId="{036E6210-AF1C-494A-B896-322C53DA4A13}" srcOrd="0" destOrd="0" presId="urn:microsoft.com/office/officeart/2005/8/layout/default"/>
    <dgm:cxn modelId="{A7E59762-8486-4B3B-8537-54A4C6312776}" srcId="{0C3F7B4E-F053-487C-A02C-2806231F4C33}" destId="{A5AABA76-8B34-4E2A-9296-E993DDEB3FC7}" srcOrd="2" destOrd="0" parTransId="{C8CBB0BB-4781-4D2E-8F3D-DD85961BA360}" sibTransId="{4193D10F-C0BD-4391-9CE2-E4BA796B80E9}"/>
    <dgm:cxn modelId="{E074AF42-2C21-4B7A-8578-B4CD3A8039E0}" type="presOf" srcId="{E8BEDB77-05D2-4606-9F83-803770377B30}" destId="{CC526B61-E080-43B8-B17B-6DC625EB0D42}" srcOrd="0" destOrd="0" presId="urn:microsoft.com/office/officeart/2005/8/layout/default"/>
    <dgm:cxn modelId="{D6E3544E-A244-4CE2-8DDB-BFEE825F1C1C}" type="presOf" srcId="{0C3F7B4E-F053-487C-A02C-2806231F4C33}" destId="{51DD532C-ABAA-49E9-B67E-3972545EC77C}" srcOrd="0" destOrd="0" presId="urn:microsoft.com/office/officeart/2005/8/layout/default"/>
    <dgm:cxn modelId="{E24E7E8B-DDC0-40C7-A8A1-9736872B8B22}" srcId="{0C3F7B4E-F053-487C-A02C-2806231F4C33}" destId="{F4D6D960-9E9B-485D-BD30-D7107740ABF2}" srcOrd="3" destOrd="0" parTransId="{E871FA24-A665-4FF1-BE73-4FCE9DEDF616}" sibTransId="{49F4ADF2-6341-44CF-BB9D-BCD673BFE137}"/>
    <dgm:cxn modelId="{513CC3CB-C275-4E97-BCD8-05085B4A424F}" type="presOf" srcId="{F4D6D960-9E9B-485D-BD30-D7107740ABF2}" destId="{3D05F8CE-6A22-4405-A254-B7316E375043}" srcOrd="0" destOrd="0" presId="urn:microsoft.com/office/officeart/2005/8/layout/default"/>
    <dgm:cxn modelId="{22EC7FCD-535C-47F0-98D6-4297EA838CF9}" type="presOf" srcId="{A5AABA76-8B34-4E2A-9296-E993DDEB3FC7}" destId="{1C69AB3B-A058-4D03-B4F8-6555A572ED3F}" srcOrd="0" destOrd="0" presId="urn:microsoft.com/office/officeart/2005/8/layout/default"/>
    <dgm:cxn modelId="{E65EA3F5-7BB8-49AC-819C-856273149493}" srcId="{0C3F7B4E-F053-487C-A02C-2806231F4C33}" destId="{E8BEDB77-05D2-4606-9F83-803770377B30}" srcOrd="0" destOrd="0" parTransId="{E03FA891-E4EE-467B-9481-6A612AACDD69}" sibTransId="{A129A6EA-21A5-4D1B-BD47-E8F29CCA6F91}"/>
    <dgm:cxn modelId="{BC475B55-95EC-4545-BCC7-10B50B018D6C}" type="presParOf" srcId="{51DD532C-ABAA-49E9-B67E-3972545EC77C}" destId="{CC526B61-E080-43B8-B17B-6DC625EB0D42}" srcOrd="0" destOrd="0" presId="urn:microsoft.com/office/officeart/2005/8/layout/default"/>
    <dgm:cxn modelId="{9A54C2C6-0743-449F-8509-1E8E887EE60E}" type="presParOf" srcId="{51DD532C-ABAA-49E9-B67E-3972545EC77C}" destId="{F7D3B090-8E07-4D1A-844C-3AB717DBEC44}" srcOrd="1" destOrd="0" presId="urn:microsoft.com/office/officeart/2005/8/layout/default"/>
    <dgm:cxn modelId="{D4B80765-5334-45EA-A6EF-6D06DE39F793}" type="presParOf" srcId="{51DD532C-ABAA-49E9-B67E-3972545EC77C}" destId="{036E6210-AF1C-494A-B896-322C53DA4A13}" srcOrd="2" destOrd="0" presId="urn:microsoft.com/office/officeart/2005/8/layout/default"/>
    <dgm:cxn modelId="{030452BE-BB8A-46D2-9863-8F1ADFB76486}" type="presParOf" srcId="{51DD532C-ABAA-49E9-B67E-3972545EC77C}" destId="{8344581C-0912-457C-A1FA-DE7E435BBAB7}" srcOrd="3" destOrd="0" presId="urn:microsoft.com/office/officeart/2005/8/layout/default"/>
    <dgm:cxn modelId="{3F2B50F6-5ADC-47B8-9A8E-A63A7178A9D5}" type="presParOf" srcId="{51DD532C-ABAA-49E9-B67E-3972545EC77C}" destId="{1C69AB3B-A058-4D03-B4F8-6555A572ED3F}" srcOrd="4" destOrd="0" presId="urn:microsoft.com/office/officeart/2005/8/layout/default"/>
    <dgm:cxn modelId="{6EFC4BB2-49BF-4667-8363-2A9E2DCCC31A}" type="presParOf" srcId="{51DD532C-ABAA-49E9-B67E-3972545EC77C}" destId="{85E48F04-1E1E-4E32-802E-3E7A60C99413}" srcOrd="5" destOrd="0" presId="urn:microsoft.com/office/officeart/2005/8/layout/default"/>
    <dgm:cxn modelId="{B90464D7-9D1E-47E9-B4D6-03364FC71799}" type="presParOf" srcId="{51DD532C-ABAA-49E9-B67E-3972545EC77C}" destId="{3D05F8CE-6A22-4405-A254-B7316E37504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1F1260-35D5-4294-A8C4-8AFFF15364B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A885DD4-57AF-4E29-93B4-C12549D0FDC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Fortalecimento da </a:t>
          </a:r>
          <a:r>
            <a:rPr lang="pt-BR" b="1" dirty="0">
              <a:solidFill>
                <a:schemeClr val="tx1"/>
              </a:solidFill>
            </a:rPr>
            <a:t>Estrutura Sinodal </a:t>
          </a:r>
          <a:r>
            <a:rPr lang="pt-BR" dirty="0">
              <a:solidFill>
                <a:schemeClr val="tx1"/>
              </a:solidFill>
            </a:rPr>
            <a:t>de Escuta e Participação</a:t>
          </a:r>
        </a:p>
      </dgm:t>
    </dgm:pt>
    <dgm:pt modelId="{9072787B-0692-4772-B710-4BED76F37F35}" type="parTrans" cxnId="{648964A7-2FB9-46FC-A227-B916134D3BF9}">
      <dgm:prSet/>
      <dgm:spPr/>
      <dgm:t>
        <a:bodyPr/>
        <a:lstStyle/>
        <a:p>
          <a:endParaRPr lang="pt-BR"/>
        </a:p>
      </dgm:t>
    </dgm:pt>
    <dgm:pt modelId="{1E7E5191-B362-4702-AF05-AA3567D63DBD}" type="sibTrans" cxnId="{648964A7-2FB9-46FC-A227-B916134D3BF9}">
      <dgm:prSet/>
      <dgm:spPr/>
      <dgm:t>
        <a:bodyPr/>
        <a:lstStyle/>
        <a:p>
          <a:endParaRPr lang="pt-BR"/>
        </a:p>
      </dgm:t>
    </dgm:pt>
    <dgm:pt modelId="{13ED3904-B885-4A6B-8C97-968103C4BEFD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Formação</a:t>
          </a:r>
          <a:r>
            <a:rPr lang="pt-BR" dirty="0">
              <a:solidFill>
                <a:schemeClr val="tx1"/>
              </a:solidFill>
            </a:rPr>
            <a:t> Integral e Promoção da Corresponsabilidade </a:t>
          </a:r>
          <a:r>
            <a:rPr lang="pt-BR" b="1" dirty="0">
              <a:solidFill>
                <a:schemeClr val="tx1"/>
              </a:solidFill>
            </a:rPr>
            <a:t>das Lideranças</a:t>
          </a:r>
        </a:p>
      </dgm:t>
    </dgm:pt>
    <dgm:pt modelId="{F9EDCE16-F44F-4313-8E6A-BAA237B17CA7}" type="parTrans" cxnId="{A39DA196-3915-4300-A946-8A8B55C5E823}">
      <dgm:prSet/>
      <dgm:spPr/>
      <dgm:t>
        <a:bodyPr/>
        <a:lstStyle/>
        <a:p>
          <a:endParaRPr lang="pt-BR"/>
        </a:p>
      </dgm:t>
    </dgm:pt>
    <dgm:pt modelId="{30BB0BC7-4E6C-48EF-8065-679128FB6D5A}" type="sibTrans" cxnId="{A39DA196-3915-4300-A946-8A8B55C5E823}">
      <dgm:prSet/>
      <dgm:spPr/>
      <dgm:t>
        <a:bodyPr/>
        <a:lstStyle/>
        <a:p>
          <a:endParaRPr lang="pt-BR"/>
        </a:p>
      </dgm:t>
    </dgm:pt>
    <dgm:pt modelId="{2EBC3DA2-A98F-46BB-8701-BA56FB6E2FE5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Educação da Fé</a:t>
          </a:r>
          <a:r>
            <a:rPr lang="pt-BR" dirty="0">
              <a:solidFill>
                <a:schemeClr val="tx1"/>
              </a:solidFill>
            </a:rPr>
            <a:t>, Cidadania e Diálogo Ecumênico</a:t>
          </a:r>
        </a:p>
      </dgm:t>
    </dgm:pt>
    <dgm:pt modelId="{E99C6135-A34B-4873-B87F-6C2872B84CD4}" type="parTrans" cxnId="{50ABE39A-8F3D-4897-85E1-8CF757A88C0F}">
      <dgm:prSet/>
      <dgm:spPr/>
      <dgm:t>
        <a:bodyPr/>
        <a:lstStyle/>
        <a:p>
          <a:endParaRPr lang="pt-BR"/>
        </a:p>
      </dgm:t>
    </dgm:pt>
    <dgm:pt modelId="{AD82BE0F-837B-4953-BED1-B737E8914C05}" type="sibTrans" cxnId="{50ABE39A-8F3D-4897-85E1-8CF757A88C0F}">
      <dgm:prSet/>
      <dgm:spPr/>
      <dgm:t>
        <a:bodyPr/>
        <a:lstStyle/>
        <a:p>
          <a:endParaRPr lang="pt-BR"/>
        </a:p>
      </dgm:t>
    </dgm:pt>
    <dgm:pt modelId="{59FDD1E4-E32E-428D-AEFA-42DEFA7BF5A6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Fidelização Comunitária </a:t>
          </a:r>
          <a:r>
            <a:rPr lang="pt-BR" dirty="0">
              <a:solidFill>
                <a:schemeClr val="tx1"/>
              </a:solidFill>
            </a:rPr>
            <a:t>e Acolhimento de Grupos Específicos </a:t>
          </a:r>
        </a:p>
      </dgm:t>
    </dgm:pt>
    <dgm:pt modelId="{B6A9EA0A-8583-4E2C-85B2-01B70C4B5A09}" type="parTrans" cxnId="{1669EC81-D72E-4C22-A098-ADEE8B858156}">
      <dgm:prSet/>
      <dgm:spPr/>
      <dgm:t>
        <a:bodyPr/>
        <a:lstStyle/>
        <a:p>
          <a:endParaRPr lang="pt-BR"/>
        </a:p>
      </dgm:t>
    </dgm:pt>
    <dgm:pt modelId="{7467E247-19E0-4C1B-BBEB-E3D4B96553F7}" type="sibTrans" cxnId="{1669EC81-D72E-4C22-A098-ADEE8B858156}">
      <dgm:prSet/>
      <dgm:spPr/>
      <dgm:t>
        <a:bodyPr/>
        <a:lstStyle/>
        <a:p>
          <a:endParaRPr lang="pt-BR"/>
        </a:p>
      </dgm:t>
    </dgm:pt>
    <dgm:pt modelId="{609A2A1A-490E-4C56-8F01-25DDDA2F0F5C}" type="pres">
      <dgm:prSet presAssocID="{831F1260-35D5-4294-A8C4-8AFFF15364B7}" presName="diagram" presStyleCnt="0">
        <dgm:presLayoutVars>
          <dgm:dir/>
          <dgm:resizeHandles val="exact"/>
        </dgm:presLayoutVars>
      </dgm:prSet>
      <dgm:spPr/>
    </dgm:pt>
    <dgm:pt modelId="{0AC6E107-66D4-40CF-A74D-0CCB135B3C7A}" type="pres">
      <dgm:prSet presAssocID="{9A885DD4-57AF-4E29-93B4-C12549D0FDCE}" presName="node" presStyleLbl="node1" presStyleIdx="0" presStyleCnt="4">
        <dgm:presLayoutVars>
          <dgm:bulletEnabled val="1"/>
        </dgm:presLayoutVars>
      </dgm:prSet>
      <dgm:spPr/>
    </dgm:pt>
    <dgm:pt modelId="{082EA839-611A-42D2-B002-0C52F4920CC1}" type="pres">
      <dgm:prSet presAssocID="{1E7E5191-B362-4702-AF05-AA3567D63DBD}" presName="sibTrans" presStyleCnt="0"/>
      <dgm:spPr/>
    </dgm:pt>
    <dgm:pt modelId="{0255F90A-1C32-4CCB-BF8C-F72FEE5387F2}" type="pres">
      <dgm:prSet presAssocID="{13ED3904-B885-4A6B-8C97-968103C4BEFD}" presName="node" presStyleLbl="node1" presStyleIdx="1" presStyleCnt="4">
        <dgm:presLayoutVars>
          <dgm:bulletEnabled val="1"/>
        </dgm:presLayoutVars>
      </dgm:prSet>
      <dgm:spPr/>
    </dgm:pt>
    <dgm:pt modelId="{2491541F-9E64-4AA1-BC23-EFACD722A94B}" type="pres">
      <dgm:prSet presAssocID="{30BB0BC7-4E6C-48EF-8065-679128FB6D5A}" presName="sibTrans" presStyleCnt="0"/>
      <dgm:spPr/>
    </dgm:pt>
    <dgm:pt modelId="{4F79071F-F268-482E-921B-1B22FA27EF8D}" type="pres">
      <dgm:prSet presAssocID="{2EBC3DA2-A98F-46BB-8701-BA56FB6E2FE5}" presName="node" presStyleLbl="node1" presStyleIdx="2" presStyleCnt="4">
        <dgm:presLayoutVars>
          <dgm:bulletEnabled val="1"/>
        </dgm:presLayoutVars>
      </dgm:prSet>
      <dgm:spPr/>
    </dgm:pt>
    <dgm:pt modelId="{3DB06F69-ED92-40D7-B6C1-32055BC5AC2A}" type="pres">
      <dgm:prSet presAssocID="{AD82BE0F-837B-4953-BED1-B737E8914C05}" presName="sibTrans" presStyleCnt="0"/>
      <dgm:spPr/>
    </dgm:pt>
    <dgm:pt modelId="{F83B282A-1183-4639-8B88-385BE10387FF}" type="pres">
      <dgm:prSet presAssocID="{59FDD1E4-E32E-428D-AEFA-42DEFA7BF5A6}" presName="node" presStyleLbl="node1" presStyleIdx="3" presStyleCnt="4">
        <dgm:presLayoutVars>
          <dgm:bulletEnabled val="1"/>
        </dgm:presLayoutVars>
      </dgm:prSet>
      <dgm:spPr/>
    </dgm:pt>
  </dgm:ptLst>
  <dgm:cxnLst>
    <dgm:cxn modelId="{895DD00C-E352-4B7F-8C49-C775343DC4FD}" type="presOf" srcId="{59FDD1E4-E32E-428D-AEFA-42DEFA7BF5A6}" destId="{F83B282A-1183-4639-8B88-385BE10387FF}" srcOrd="0" destOrd="0" presId="urn:microsoft.com/office/officeart/2005/8/layout/default"/>
    <dgm:cxn modelId="{D8DE8827-D7CD-404F-9B77-67F8BF813E20}" type="presOf" srcId="{13ED3904-B885-4A6B-8C97-968103C4BEFD}" destId="{0255F90A-1C32-4CCB-BF8C-F72FEE5387F2}" srcOrd="0" destOrd="0" presId="urn:microsoft.com/office/officeart/2005/8/layout/default"/>
    <dgm:cxn modelId="{D585C235-CB20-4B11-9E0A-43E05CF8262C}" type="presOf" srcId="{2EBC3DA2-A98F-46BB-8701-BA56FB6E2FE5}" destId="{4F79071F-F268-482E-921B-1B22FA27EF8D}" srcOrd="0" destOrd="0" presId="urn:microsoft.com/office/officeart/2005/8/layout/default"/>
    <dgm:cxn modelId="{1669EC81-D72E-4C22-A098-ADEE8B858156}" srcId="{831F1260-35D5-4294-A8C4-8AFFF15364B7}" destId="{59FDD1E4-E32E-428D-AEFA-42DEFA7BF5A6}" srcOrd="3" destOrd="0" parTransId="{B6A9EA0A-8583-4E2C-85B2-01B70C4B5A09}" sibTransId="{7467E247-19E0-4C1B-BBEB-E3D4B96553F7}"/>
    <dgm:cxn modelId="{2466EB95-66AC-480C-BFD1-021CF5B4D32E}" type="presOf" srcId="{9A885DD4-57AF-4E29-93B4-C12549D0FDCE}" destId="{0AC6E107-66D4-40CF-A74D-0CCB135B3C7A}" srcOrd="0" destOrd="0" presId="urn:microsoft.com/office/officeart/2005/8/layout/default"/>
    <dgm:cxn modelId="{A39DA196-3915-4300-A946-8A8B55C5E823}" srcId="{831F1260-35D5-4294-A8C4-8AFFF15364B7}" destId="{13ED3904-B885-4A6B-8C97-968103C4BEFD}" srcOrd="1" destOrd="0" parTransId="{F9EDCE16-F44F-4313-8E6A-BAA237B17CA7}" sibTransId="{30BB0BC7-4E6C-48EF-8065-679128FB6D5A}"/>
    <dgm:cxn modelId="{50ABE39A-8F3D-4897-85E1-8CF757A88C0F}" srcId="{831F1260-35D5-4294-A8C4-8AFFF15364B7}" destId="{2EBC3DA2-A98F-46BB-8701-BA56FB6E2FE5}" srcOrd="2" destOrd="0" parTransId="{E99C6135-A34B-4873-B87F-6C2872B84CD4}" sibTransId="{AD82BE0F-837B-4953-BED1-B737E8914C05}"/>
    <dgm:cxn modelId="{648964A7-2FB9-46FC-A227-B916134D3BF9}" srcId="{831F1260-35D5-4294-A8C4-8AFFF15364B7}" destId="{9A885DD4-57AF-4E29-93B4-C12549D0FDCE}" srcOrd="0" destOrd="0" parTransId="{9072787B-0692-4772-B710-4BED76F37F35}" sibTransId="{1E7E5191-B362-4702-AF05-AA3567D63DBD}"/>
    <dgm:cxn modelId="{BB16F3C4-836D-4E8B-ABF2-FF23BB526DC2}" type="presOf" srcId="{831F1260-35D5-4294-A8C4-8AFFF15364B7}" destId="{609A2A1A-490E-4C56-8F01-25DDDA2F0F5C}" srcOrd="0" destOrd="0" presId="urn:microsoft.com/office/officeart/2005/8/layout/default"/>
    <dgm:cxn modelId="{06742C26-5047-4408-A59A-B2281EF0470F}" type="presParOf" srcId="{609A2A1A-490E-4C56-8F01-25DDDA2F0F5C}" destId="{0AC6E107-66D4-40CF-A74D-0CCB135B3C7A}" srcOrd="0" destOrd="0" presId="urn:microsoft.com/office/officeart/2005/8/layout/default"/>
    <dgm:cxn modelId="{DE84D817-E720-430D-B840-D65DBA09C400}" type="presParOf" srcId="{609A2A1A-490E-4C56-8F01-25DDDA2F0F5C}" destId="{082EA839-611A-42D2-B002-0C52F4920CC1}" srcOrd="1" destOrd="0" presId="urn:microsoft.com/office/officeart/2005/8/layout/default"/>
    <dgm:cxn modelId="{D9BD630C-2CA9-41E5-A7F9-DCF35F611F18}" type="presParOf" srcId="{609A2A1A-490E-4C56-8F01-25DDDA2F0F5C}" destId="{0255F90A-1C32-4CCB-BF8C-F72FEE5387F2}" srcOrd="2" destOrd="0" presId="urn:microsoft.com/office/officeart/2005/8/layout/default"/>
    <dgm:cxn modelId="{54801A7E-C573-4A81-8E89-20D8E1A184C5}" type="presParOf" srcId="{609A2A1A-490E-4C56-8F01-25DDDA2F0F5C}" destId="{2491541F-9E64-4AA1-BC23-EFACD722A94B}" srcOrd="3" destOrd="0" presId="urn:microsoft.com/office/officeart/2005/8/layout/default"/>
    <dgm:cxn modelId="{2C35A4CB-BFBE-4E44-B872-29BC194D1151}" type="presParOf" srcId="{609A2A1A-490E-4C56-8F01-25DDDA2F0F5C}" destId="{4F79071F-F268-482E-921B-1B22FA27EF8D}" srcOrd="4" destOrd="0" presId="urn:microsoft.com/office/officeart/2005/8/layout/default"/>
    <dgm:cxn modelId="{6E428559-04B8-4E38-9E20-0B00DDE505D5}" type="presParOf" srcId="{609A2A1A-490E-4C56-8F01-25DDDA2F0F5C}" destId="{3DB06F69-ED92-40D7-B6C1-32055BC5AC2A}" srcOrd="5" destOrd="0" presId="urn:microsoft.com/office/officeart/2005/8/layout/default"/>
    <dgm:cxn modelId="{0466FDD3-8403-4B74-B01B-CC6E9E71978C}" type="presParOf" srcId="{609A2A1A-490E-4C56-8F01-25DDDA2F0F5C}" destId="{F83B282A-1183-4639-8B88-385BE10387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A7A43-BC57-4D1A-A7D5-D27BDA7851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94BE8955-9F8A-47EE-B79B-7121D7B3C8E1}">
      <dgm:prSet phldrT="[Texto]"/>
      <dgm:spPr/>
      <dgm:t>
        <a:bodyPr/>
        <a:lstStyle/>
        <a:p>
          <a:r>
            <a:rPr lang="pt-BR" dirty="0"/>
            <a:t>Fortalecimento da </a:t>
          </a:r>
          <a:r>
            <a:rPr lang="pt-BR" b="1" dirty="0"/>
            <a:t>Ação Sociotransformadora </a:t>
          </a:r>
          <a:r>
            <a:rPr lang="pt-BR" dirty="0"/>
            <a:t>e da Caridade Organizada</a:t>
          </a:r>
        </a:p>
      </dgm:t>
    </dgm:pt>
    <dgm:pt modelId="{D9B6170B-031E-4C1C-815D-7DE4363415C0}" type="parTrans" cxnId="{AF1A004F-32BA-4D08-913A-BFB3743C105D}">
      <dgm:prSet/>
      <dgm:spPr/>
      <dgm:t>
        <a:bodyPr/>
        <a:lstStyle/>
        <a:p>
          <a:endParaRPr lang="pt-BR"/>
        </a:p>
      </dgm:t>
    </dgm:pt>
    <dgm:pt modelId="{B3077319-793E-4EB2-A697-15F4D0F519EE}" type="sibTrans" cxnId="{AF1A004F-32BA-4D08-913A-BFB3743C105D}">
      <dgm:prSet/>
      <dgm:spPr/>
      <dgm:t>
        <a:bodyPr/>
        <a:lstStyle/>
        <a:p>
          <a:endParaRPr lang="pt-BR"/>
        </a:p>
      </dgm:t>
    </dgm:pt>
    <dgm:pt modelId="{1A3654F0-8EAE-475B-837F-B98FDF863809}">
      <dgm:prSet/>
      <dgm:spPr/>
      <dgm:t>
        <a:bodyPr/>
        <a:lstStyle/>
        <a:p>
          <a:r>
            <a:rPr lang="pt-BR" dirty="0"/>
            <a:t>Implementação da </a:t>
          </a:r>
          <a:r>
            <a:rPr lang="pt-BR" b="1" dirty="0"/>
            <a:t>Formação Integral </a:t>
          </a:r>
          <a:r>
            <a:rPr lang="pt-BR" dirty="0"/>
            <a:t>e da Cidadania Ativa</a:t>
          </a:r>
        </a:p>
      </dgm:t>
    </dgm:pt>
    <dgm:pt modelId="{0FAAB5BD-2590-42F1-AF4D-ADC5AF2D3804}" type="parTrans" cxnId="{8F8B37FC-9E17-47D8-B85D-B45202360C45}">
      <dgm:prSet/>
      <dgm:spPr/>
      <dgm:t>
        <a:bodyPr/>
        <a:lstStyle/>
        <a:p>
          <a:endParaRPr lang="pt-BR"/>
        </a:p>
      </dgm:t>
    </dgm:pt>
    <dgm:pt modelId="{548126B0-E568-435B-AECA-2ED52FC3819E}" type="sibTrans" cxnId="{8F8B37FC-9E17-47D8-B85D-B45202360C45}">
      <dgm:prSet/>
      <dgm:spPr/>
      <dgm:t>
        <a:bodyPr/>
        <a:lstStyle/>
        <a:p>
          <a:endParaRPr lang="pt-BR"/>
        </a:p>
      </dgm:t>
    </dgm:pt>
    <dgm:pt modelId="{0753F810-F3B2-42AF-A842-769B446358DF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Fortalecimento do </a:t>
          </a:r>
          <a:r>
            <a:rPr lang="pt-BR" b="1" dirty="0">
              <a:solidFill>
                <a:schemeClr val="bg1"/>
              </a:solidFill>
            </a:rPr>
            <a:t>Pacto Educativo </a:t>
          </a:r>
          <a:r>
            <a:rPr lang="pt-BR" dirty="0">
              <a:solidFill>
                <a:schemeClr val="bg1"/>
              </a:solidFill>
            </a:rPr>
            <a:t>e da Ética Digital</a:t>
          </a:r>
        </a:p>
      </dgm:t>
    </dgm:pt>
    <dgm:pt modelId="{9D9688A0-2718-48C6-8E65-754AAE5B208F}" type="parTrans" cxnId="{4C801B4C-1DAE-4139-B6E0-EF028BB2CC51}">
      <dgm:prSet/>
      <dgm:spPr/>
      <dgm:t>
        <a:bodyPr/>
        <a:lstStyle/>
        <a:p>
          <a:endParaRPr lang="pt-BR"/>
        </a:p>
      </dgm:t>
    </dgm:pt>
    <dgm:pt modelId="{1422A220-6853-49F2-AF2C-2FC12B4F78BE}" type="sibTrans" cxnId="{4C801B4C-1DAE-4139-B6E0-EF028BB2CC51}">
      <dgm:prSet/>
      <dgm:spPr/>
      <dgm:t>
        <a:bodyPr/>
        <a:lstStyle/>
        <a:p>
          <a:endParaRPr lang="pt-BR"/>
        </a:p>
      </dgm:t>
    </dgm:pt>
    <dgm:pt modelId="{B0AAA611-7545-4D9B-84C2-37CC3DA84D64}">
      <dgm:prSet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Cultivo da </a:t>
          </a:r>
          <a:r>
            <a:rPr lang="pt-BR" b="1" dirty="0">
              <a:solidFill>
                <a:schemeClr val="tx1"/>
              </a:solidFill>
            </a:rPr>
            <a:t>Espiritualidade Profética</a:t>
          </a:r>
          <a:r>
            <a:rPr lang="pt-BR" dirty="0">
              <a:solidFill>
                <a:schemeClr val="tx1"/>
              </a:solidFill>
            </a:rPr>
            <a:t>, do Serviço e da Ecologia Integral</a:t>
          </a:r>
        </a:p>
      </dgm:t>
    </dgm:pt>
    <dgm:pt modelId="{B992645F-43AB-431C-9842-8162A059385D}" type="parTrans" cxnId="{812AA66D-4095-49EA-9604-C8BC14396F3F}">
      <dgm:prSet/>
      <dgm:spPr/>
      <dgm:t>
        <a:bodyPr/>
        <a:lstStyle/>
        <a:p>
          <a:endParaRPr lang="pt-BR"/>
        </a:p>
      </dgm:t>
    </dgm:pt>
    <dgm:pt modelId="{9E519D82-98A0-4B98-A1BA-7546C134EA25}" type="sibTrans" cxnId="{812AA66D-4095-49EA-9604-C8BC14396F3F}">
      <dgm:prSet/>
      <dgm:spPr/>
      <dgm:t>
        <a:bodyPr/>
        <a:lstStyle/>
        <a:p>
          <a:endParaRPr lang="pt-BR"/>
        </a:p>
      </dgm:t>
    </dgm:pt>
    <dgm:pt modelId="{8D43B3CD-10C0-41CF-A628-4C6510A78AAA}" type="pres">
      <dgm:prSet presAssocID="{BEFA7A43-BC57-4D1A-A7D5-D27BDA78512B}" presName="diagram" presStyleCnt="0">
        <dgm:presLayoutVars>
          <dgm:dir/>
          <dgm:resizeHandles val="exact"/>
        </dgm:presLayoutVars>
      </dgm:prSet>
      <dgm:spPr/>
    </dgm:pt>
    <dgm:pt modelId="{9C6CD476-763A-4993-9B38-F23C359B4FED}" type="pres">
      <dgm:prSet presAssocID="{94BE8955-9F8A-47EE-B79B-7121D7B3C8E1}" presName="node" presStyleLbl="node1" presStyleIdx="0" presStyleCnt="4">
        <dgm:presLayoutVars>
          <dgm:bulletEnabled val="1"/>
        </dgm:presLayoutVars>
      </dgm:prSet>
      <dgm:spPr/>
    </dgm:pt>
    <dgm:pt modelId="{E069C0EC-89AC-4EB1-BA1E-9CBA31D8A0E5}" type="pres">
      <dgm:prSet presAssocID="{B3077319-793E-4EB2-A697-15F4D0F519EE}" presName="sibTrans" presStyleCnt="0"/>
      <dgm:spPr/>
    </dgm:pt>
    <dgm:pt modelId="{F8CD65E9-0F8F-4AE5-A076-39417FBD499E}" type="pres">
      <dgm:prSet presAssocID="{1A3654F0-8EAE-475B-837F-B98FDF863809}" presName="node" presStyleLbl="node1" presStyleIdx="1" presStyleCnt="4">
        <dgm:presLayoutVars>
          <dgm:bulletEnabled val="1"/>
        </dgm:presLayoutVars>
      </dgm:prSet>
      <dgm:spPr/>
    </dgm:pt>
    <dgm:pt modelId="{75CDA587-30F6-4857-81E8-526D758199C9}" type="pres">
      <dgm:prSet presAssocID="{548126B0-E568-435B-AECA-2ED52FC3819E}" presName="sibTrans" presStyleCnt="0"/>
      <dgm:spPr/>
    </dgm:pt>
    <dgm:pt modelId="{092339C3-909C-4EA6-9448-EDCD1E04630F}" type="pres">
      <dgm:prSet presAssocID="{0753F810-F3B2-42AF-A842-769B446358DF}" presName="node" presStyleLbl="node1" presStyleIdx="2" presStyleCnt="4">
        <dgm:presLayoutVars>
          <dgm:bulletEnabled val="1"/>
        </dgm:presLayoutVars>
      </dgm:prSet>
      <dgm:spPr/>
    </dgm:pt>
    <dgm:pt modelId="{F3F0FC24-A0E6-4C26-8B6B-915A136EEA62}" type="pres">
      <dgm:prSet presAssocID="{1422A220-6853-49F2-AF2C-2FC12B4F78BE}" presName="sibTrans" presStyleCnt="0"/>
      <dgm:spPr/>
    </dgm:pt>
    <dgm:pt modelId="{5AD4E3D3-EE29-46A8-ADE9-A24189C1AECA}" type="pres">
      <dgm:prSet presAssocID="{B0AAA611-7545-4D9B-84C2-37CC3DA84D64}" presName="node" presStyleLbl="node1" presStyleIdx="3" presStyleCnt="4">
        <dgm:presLayoutVars>
          <dgm:bulletEnabled val="1"/>
        </dgm:presLayoutVars>
      </dgm:prSet>
      <dgm:spPr/>
    </dgm:pt>
  </dgm:ptLst>
  <dgm:cxnLst>
    <dgm:cxn modelId="{DD9CDF32-46FE-4135-A0FA-856E3551F99B}" type="presOf" srcId="{94BE8955-9F8A-47EE-B79B-7121D7B3C8E1}" destId="{9C6CD476-763A-4993-9B38-F23C359B4FED}" srcOrd="0" destOrd="0" presId="urn:microsoft.com/office/officeart/2005/8/layout/default"/>
    <dgm:cxn modelId="{60404846-9509-4EB6-84CB-B46E083204BF}" type="presOf" srcId="{BEFA7A43-BC57-4D1A-A7D5-D27BDA78512B}" destId="{8D43B3CD-10C0-41CF-A628-4C6510A78AAA}" srcOrd="0" destOrd="0" presId="urn:microsoft.com/office/officeart/2005/8/layout/default"/>
    <dgm:cxn modelId="{4C801B4C-1DAE-4139-B6E0-EF028BB2CC51}" srcId="{BEFA7A43-BC57-4D1A-A7D5-D27BDA78512B}" destId="{0753F810-F3B2-42AF-A842-769B446358DF}" srcOrd="2" destOrd="0" parTransId="{9D9688A0-2718-48C6-8E65-754AAE5B208F}" sibTransId="{1422A220-6853-49F2-AF2C-2FC12B4F78BE}"/>
    <dgm:cxn modelId="{812AA66D-4095-49EA-9604-C8BC14396F3F}" srcId="{BEFA7A43-BC57-4D1A-A7D5-D27BDA78512B}" destId="{B0AAA611-7545-4D9B-84C2-37CC3DA84D64}" srcOrd="3" destOrd="0" parTransId="{B992645F-43AB-431C-9842-8162A059385D}" sibTransId="{9E519D82-98A0-4B98-A1BA-7546C134EA25}"/>
    <dgm:cxn modelId="{AF1A004F-32BA-4D08-913A-BFB3743C105D}" srcId="{BEFA7A43-BC57-4D1A-A7D5-D27BDA78512B}" destId="{94BE8955-9F8A-47EE-B79B-7121D7B3C8E1}" srcOrd="0" destOrd="0" parTransId="{D9B6170B-031E-4C1C-815D-7DE4363415C0}" sibTransId="{B3077319-793E-4EB2-A697-15F4D0F519EE}"/>
    <dgm:cxn modelId="{01780C55-D619-4F0D-B1A0-C3F995AEE5B7}" type="presOf" srcId="{B0AAA611-7545-4D9B-84C2-37CC3DA84D64}" destId="{5AD4E3D3-EE29-46A8-ADE9-A24189C1AECA}" srcOrd="0" destOrd="0" presId="urn:microsoft.com/office/officeart/2005/8/layout/default"/>
    <dgm:cxn modelId="{EA2DAA81-1AB4-4E5D-9ADE-C2AF393F2C4A}" type="presOf" srcId="{0753F810-F3B2-42AF-A842-769B446358DF}" destId="{092339C3-909C-4EA6-9448-EDCD1E04630F}" srcOrd="0" destOrd="0" presId="urn:microsoft.com/office/officeart/2005/8/layout/default"/>
    <dgm:cxn modelId="{D439B9CC-C6AE-493E-B7E7-C6E571298AA9}" type="presOf" srcId="{1A3654F0-8EAE-475B-837F-B98FDF863809}" destId="{F8CD65E9-0F8F-4AE5-A076-39417FBD499E}" srcOrd="0" destOrd="0" presId="urn:microsoft.com/office/officeart/2005/8/layout/default"/>
    <dgm:cxn modelId="{8F8B37FC-9E17-47D8-B85D-B45202360C45}" srcId="{BEFA7A43-BC57-4D1A-A7D5-D27BDA78512B}" destId="{1A3654F0-8EAE-475B-837F-B98FDF863809}" srcOrd="1" destOrd="0" parTransId="{0FAAB5BD-2590-42F1-AF4D-ADC5AF2D3804}" sibTransId="{548126B0-E568-435B-AECA-2ED52FC3819E}"/>
    <dgm:cxn modelId="{FF5E3802-AECB-4248-B920-A0D1E238E894}" type="presParOf" srcId="{8D43B3CD-10C0-41CF-A628-4C6510A78AAA}" destId="{9C6CD476-763A-4993-9B38-F23C359B4FED}" srcOrd="0" destOrd="0" presId="urn:microsoft.com/office/officeart/2005/8/layout/default"/>
    <dgm:cxn modelId="{1BAF0509-BC59-4AA1-B554-3D282397C262}" type="presParOf" srcId="{8D43B3CD-10C0-41CF-A628-4C6510A78AAA}" destId="{E069C0EC-89AC-4EB1-BA1E-9CBA31D8A0E5}" srcOrd="1" destOrd="0" presId="urn:microsoft.com/office/officeart/2005/8/layout/default"/>
    <dgm:cxn modelId="{125B5FED-2696-42D0-BBF0-529711FAFB0E}" type="presParOf" srcId="{8D43B3CD-10C0-41CF-A628-4C6510A78AAA}" destId="{F8CD65E9-0F8F-4AE5-A076-39417FBD499E}" srcOrd="2" destOrd="0" presId="urn:microsoft.com/office/officeart/2005/8/layout/default"/>
    <dgm:cxn modelId="{9497C50D-02E9-4292-998C-8ED039D5C753}" type="presParOf" srcId="{8D43B3CD-10C0-41CF-A628-4C6510A78AAA}" destId="{75CDA587-30F6-4857-81E8-526D758199C9}" srcOrd="3" destOrd="0" presId="urn:microsoft.com/office/officeart/2005/8/layout/default"/>
    <dgm:cxn modelId="{B38542CC-2370-4204-8026-B2568AE63F4A}" type="presParOf" srcId="{8D43B3CD-10C0-41CF-A628-4C6510A78AAA}" destId="{092339C3-909C-4EA6-9448-EDCD1E04630F}" srcOrd="4" destOrd="0" presId="urn:microsoft.com/office/officeart/2005/8/layout/default"/>
    <dgm:cxn modelId="{443B0C71-1FDA-4E8C-865B-4969515D8AD3}" type="presParOf" srcId="{8D43B3CD-10C0-41CF-A628-4C6510A78AAA}" destId="{F3F0FC24-A0E6-4C26-8B6B-915A136EEA62}" srcOrd="5" destOrd="0" presId="urn:microsoft.com/office/officeart/2005/8/layout/default"/>
    <dgm:cxn modelId="{F6691D4B-0835-4375-BD11-A732E80DCBB0}" type="presParOf" srcId="{8D43B3CD-10C0-41CF-A628-4C6510A78AAA}" destId="{5AD4E3D3-EE29-46A8-ADE9-A24189C1AEC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D36DF-2D35-4992-A189-DD6414C20BDC}">
      <dsp:nvSpPr>
        <dsp:cNvPr id="0" name=""/>
        <dsp:cNvSpPr/>
      </dsp:nvSpPr>
      <dsp:spPr>
        <a:xfrm>
          <a:off x="491" y="2462751"/>
          <a:ext cx="4464646" cy="3682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2800" kern="1200" dirty="0"/>
            <a:t>Responder aos desafios da </a:t>
          </a:r>
          <a:r>
            <a:rPr lang="pt-BR" sz="3200" b="1" kern="1200" dirty="0"/>
            <a:t>cultura urbana </a:t>
          </a:r>
          <a:r>
            <a:rPr lang="pt-BR" sz="2800" kern="1200" dirty="0"/>
            <a:t>que exige autênticas comunidades de discípulos missionários e novas formas de evangelização.</a:t>
          </a:r>
        </a:p>
      </dsp:txBody>
      <dsp:txXfrm>
        <a:off x="85233" y="2547493"/>
        <a:ext cx="4295162" cy="2723830"/>
      </dsp:txXfrm>
    </dsp:sp>
    <dsp:sp modelId="{26902D7E-4A44-4E20-B082-3A02ED26B85C}">
      <dsp:nvSpPr>
        <dsp:cNvPr id="0" name=""/>
        <dsp:cNvSpPr/>
      </dsp:nvSpPr>
      <dsp:spPr>
        <a:xfrm>
          <a:off x="2517898" y="3369925"/>
          <a:ext cx="4879148" cy="4879148"/>
        </a:xfrm>
        <a:prstGeom prst="leftCircularArrow">
          <a:avLst>
            <a:gd name="adj1" fmla="val 3064"/>
            <a:gd name="adj2" fmla="val 376228"/>
            <a:gd name="adj3" fmla="val 2151739"/>
            <a:gd name="adj4" fmla="val 9024489"/>
            <a:gd name="adj5" fmla="val 35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09366-3060-4002-BCF7-3AEAE4812865}">
      <dsp:nvSpPr>
        <dsp:cNvPr id="0" name=""/>
        <dsp:cNvSpPr/>
      </dsp:nvSpPr>
      <dsp:spPr>
        <a:xfrm>
          <a:off x="992635" y="5356065"/>
          <a:ext cx="3968575" cy="15781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O chamado</a:t>
          </a:r>
        </a:p>
      </dsp:txBody>
      <dsp:txXfrm>
        <a:off x="1038858" y="5402288"/>
        <a:ext cx="3876129" cy="1485725"/>
      </dsp:txXfrm>
    </dsp:sp>
    <dsp:sp modelId="{033AB014-DF17-45DD-AB0C-2A9B023C07DC}">
      <dsp:nvSpPr>
        <dsp:cNvPr id="0" name=""/>
        <dsp:cNvSpPr/>
      </dsp:nvSpPr>
      <dsp:spPr>
        <a:xfrm>
          <a:off x="5673040" y="2462751"/>
          <a:ext cx="4464646" cy="3682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200" kern="1200" dirty="0"/>
            <a:t>Aprofundar nosso </a:t>
          </a:r>
          <a:r>
            <a:rPr lang="pt-BR" sz="3200" b="1" kern="1200" dirty="0"/>
            <a:t>caminho sinodal </a:t>
          </a:r>
          <a:r>
            <a:rPr lang="pt-BR" sz="3200" kern="1200" dirty="0"/>
            <a:t>fortalecendo a escuta, a participação e a corresponsabilidade de todos os batizados.</a:t>
          </a:r>
        </a:p>
      </dsp:txBody>
      <dsp:txXfrm>
        <a:off x="5757782" y="3336578"/>
        <a:ext cx="4295162" cy="2723830"/>
      </dsp:txXfrm>
    </dsp:sp>
    <dsp:sp modelId="{651040EB-7045-4E90-9CD8-FDFAF74C9BC3}">
      <dsp:nvSpPr>
        <dsp:cNvPr id="0" name=""/>
        <dsp:cNvSpPr/>
      </dsp:nvSpPr>
      <dsp:spPr>
        <a:xfrm>
          <a:off x="8153242" y="214443"/>
          <a:ext cx="5449631" cy="5449631"/>
        </a:xfrm>
        <a:prstGeom prst="circularArrow">
          <a:avLst>
            <a:gd name="adj1" fmla="val 2743"/>
            <a:gd name="adj2" fmla="val 334320"/>
            <a:gd name="adj3" fmla="val 19490169"/>
            <a:gd name="adj4" fmla="val 12575511"/>
            <a:gd name="adj5" fmla="val 32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22071-1F9A-4F35-BA4E-172D2577E809}">
      <dsp:nvSpPr>
        <dsp:cNvPr id="0" name=""/>
        <dsp:cNvSpPr/>
      </dsp:nvSpPr>
      <dsp:spPr>
        <a:xfrm>
          <a:off x="6665183" y="1673665"/>
          <a:ext cx="3968575" cy="15781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A jornada</a:t>
          </a:r>
        </a:p>
      </dsp:txBody>
      <dsp:txXfrm>
        <a:off x="6711406" y="1719888"/>
        <a:ext cx="3876129" cy="1485725"/>
      </dsp:txXfrm>
    </dsp:sp>
    <dsp:sp modelId="{24B3E5CA-ADDC-4E05-8E52-0C1651FD5CDE}">
      <dsp:nvSpPr>
        <dsp:cNvPr id="0" name=""/>
        <dsp:cNvSpPr/>
      </dsp:nvSpPr>
      <dsp:spPr>
        <a:xfrm>
          <a:off x="11345588" y="2462751"/>
          <a:ext cx="4464646" cy="3682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lvl="1" indent="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pt-BR" sz="3200" kern="1200" dirty="0"/>
            <a:t>Ser uma </a:t>
          </a:r>
          <a:r>
            <a:rPr lang="pt-BR" sz="3200" b="1" kern="1200" dirty="0"/>
            <a:t>presença profética e transformadora </a:t>
          </a:r>
          <a:r>
            <a:rPr lang="pt-BR" sz="3200" kern="1200" dirty="0"/>
            <a:t>na sociedade, cuidando dos mais vulneráveis e da casa comum.</a:t>
          </a:r>
        </a:p>
      </dsp:txBody>
      <dsp:txXfrm>
        <a:off x="11430330" y="2547493"/>
        <a:ext cx="4295162" cy="2723830"/>
      </dsp:txXfrm>
    </dsp:sp>
    <dsp:sp modelId="{3B013F71-254C-46D2-A622-2A9AD550C9DC}">
      <dsp:nvSpPr>
        <dsp:cNvPr id="0" name=""/>
        <dsp:cNvSpPr/>
      </dsp:nvSpPr>
      <dsp:spPr>
        <a:xfrm>
          <a:off x="12337732" y="5356065"/>
          <a:ext cx="3968575" cy="15781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395" tIns="74930" rIns="112395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O propósito</a:t>
          </a:r>
        </a:p>
      </dsp:txBody>
      <dsp:txXfrm>
        <a:off x="12383955" y="5402288"/>
        <a:ext cx="3876129" cy="1485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26B61-E080-43B8-B17B-6DC625EB0D42}">
      <dsp:nvSpPr>
        <dsp:cNvPr id="0" name=""/>
        <dsp:cNvSpPr/>
      </dsp:nvSpPr>
      <dsp:spPr>
        <a:xfrm>
          <a:off x="880297" y="1672"/>
          <a:ext cx="5076192" cy="30457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b="1" kern="1200" dirty="0"/>
            <a:t>Reestruturação Missionária </a:t>
          </a:r>
          <a:r>
            <a:rPr lang="pt-BR" sz="3300" kern="1200" dirty="0"/>
            <a:t>com olhar Atento aos Desafios da Cultura Urbana e Fortalecimento da Iniciação à Vida Cristã (IVC) </a:t>
          </a:r>
        </a:p>
      </dsp:txBody>
      <dsp:txXfrm>
        <a:off x="880297" y="1672"/>
        <a:ext cx="5076192" cy="3045715"/>
      </dsp:txXfrm>
    </dsp:sp>
    <dsp:sp modelId="{036E6210-AF1C-494A-B896-322C53DA4A13}">
      <dsp:nvSpPr>
        <dsp:cNvPr id="0" name=""/>
        <dsp:cNvSpPr/>
      </dsp:nvSpPr>
      <dsp:spPr>
        <a:xfrm>
          <a:off x="6464109" y="1672"/>
          <a:ext cx="5076192" cy="3045715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tx1"/>
              </a:solidFill>
            </a:rPr>
            <a:t>Fomento ao </a:t>
          </a:r>
          <a:r>
            <a:rPr lang="pt-BR" sz="3300" b="1" kern="1200" dirty="0">
              <a:solidFill>
                <a:schemeClr val="tx1"/>
              </a:solidFill>
            </a:rPr>
            <a:t>Protagonismo Juvenil </a:t>
          </a:r>
          <a:r>
            <a:rPr lang="pt-BR" sz="3300" kern="1200" dirty="0">
              <a:solidFill>
                <a:schemeClr val="tx1"/>
              </a:solidFill>
            </a:rPr>
            <a:t>e à Presença Eclesial em Ambientes Educacionais</a:t>
          </a:r>
        </a:p>
      </dsp:txBody>
      <dsp:txXfrm>
        <a:off x="6464109" y="1672"/>
        <a:ext cx="5076192" cy="3045715"/>
      </dsp:txXfrm>
    </dsp:sp>
    <dsp:sp modelId="{1C69AB3B-A058-4D03-B4F8-6555A572ED3F}">
      <dsp:nvSpPr>
        <dsp:cNvPr id="0" name=""/>
        <dsp:cNvSpPr/>
      </dsp:nvSpPr>
      <dsp:spPr>
        <a:xfrm>
          <a:off x="880297" y="3555007"/>
          <a:ext cx="5076192" cy="3045715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chemeClr val="tx1"/>
              </a:solidFill>
            </a:rPr>
            <a:t>Fortalecimento da </a:t>
          </a:r>
          <a:r>
            <a:rPr lang="pt-BR" sz="3300" b="1" kern="1200" dirty="0">
              <a:solidFill>
                <a:schemeClr val="tx1"/>
              </a:solidFill>
            </a:rPr>
            <a:t>Pastoral Familiar</a:t>
          </a:r>
          <a:r>
            <a:rPr lang="pt-BR" sz="3300" kern="1200" dirty="0">
              <a:solidFill>
                <a:schemeClr val="tx1"/>
              </a:solidFill>
            </a:rPr>
            <a:t> e da Cultura de Proteção Integral</a:t>
          </a:r>
        </a:p>
      </dsp:txBody>
      <dsp:txXfrm>
        <a:off x="880297" y="3555007"/>
        <a:ext cx="5076192" cy="3045715"/>
      </dsp:txXfrm>
    </dsp:sp>
    <dsp:sp modelId="{3D05F8CE-6A22-4405-A254-B7316E375043}">
      <dsp:nvSpPr>
        <dsp:cNvPr id="0" name=""/>
        <dsp:cNvSpPr/>
      </dsp:nvSpPr>
      <dsp:spPr>
        <a:xfrm>
          <a:off x="6464109" y="3555007"/>
          <a:ext cx="5076192" cy="3045715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Integração da Ética </a:t>
          </a:r>
          <a:br>
            <a:rPr lang="pt-BR" sz="3300" kern="1200" dirty="0"/>
          </a:br>
          <a:r>
            <a:rPr lang="pt-BR" sz="3300" kern="1200" dirty="0"/>
            <a:t>e de Estratégias de </a:t>
          </a:r>
          <a:r>
            <a:rPr lang="pt-BR" sz="3300" b="1" kern="1200" dirty="0"/>
            <a:t>Evangelização no Ambiente Digital</a:t>
          </a:r>
        </a:p>
      </dsp:txBody>
      <dsp:txXfrm>
        <a:off x="6464109" y="3555007"/>
        <a:ext cx="5076192" cy="3045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6E107-66D4-40CF-A74D-0CCB135B3C7A}">
      <dsp:nvSpPr>
        <dsp:cNvPr id="0" name=""/>
        <dsp:cNvSpPr/>
      </dsp:nvSpPr>
      <dsp:spPr>
        <a:xfrm>
          <a:off x="108084" y="1097"/>
          <a:ext cx="4857451" cy="29144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>
              <a:solidFill>
                <a:schemeClr val="tx1"/>
              </a:solidFill>
            </a:rPr>
            <a:t>Fortalecimento da </a:t>
          </a:r>
          <a:r>
            <a:rPr lang="pt-BR" sz="4200" b="1" kern="1200" dirty="0">
              <a:solidFill>
                <a:schemeClr val="tx1"/>
              </a:solidFill>
            </a:rPr>
            <a:t>Estrutura Sinodal </a:t>
          </a:r>
          <a:r>
            <a:rPr lang="pt-BR" sz="4200" kern="1200" dirty="0">
              <a:solidFill>
                <a:schemeClr val="tx1"/>
              </a:solidFill>
            </a:rPr>
            <a:t>de Escuta e Participação</a:t>
          </a:r>
        </a:p>
      </dsp:txBody>
      <dsp:txXfrm>
        <a:off x="108084" y="1097"/>
        <a:ext cx="4857451" cy="2914471"/>
      </dsp:txXfrm>
    </dsp:sp>
    <dsp:sp modelId="{0255F90A-1C32-4CCB-BF8C-F72FEE5387F2}">
      <dsp:nvSpPr>
        <dsp:cNvPr id="0" name=""/>
        <dsp:cNvSpPr/>
      </dsp:nvSpPr>
      <dsp:spPr>
        <a:xfrm>
          <a:off x="5451281" y="1097"/>
          <a:ext cx="4857451" cy="2914471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solidFill>
                <a:schemeClr val="tx1"/>
              </a:solidFill>
            </a:rPr>
            <a:t>Formação</a:t>
          </a:r>
          <a:r>
            <a:rPr lang="pt-BR" sz="4200" kern="1200" dirty="0">
              <a:solidFill>
                <a:schemeClr val="tx1"/>
              </a:solidFill>
            </a:rPr>
            <a:t> Integral e Promoção da Corresponsabilidade </a:t>
          </a:r>
          <a:r>
            <a:rPr lang="pt-BR" sz="4200" b="1" kern="1200" dirty="0">
              <a:solidFill>
                <a:schemeClr val="tx1"/>
              </a:solidFill>
            </a:rPr>
            <a:t>das Lideranças</a:t>
          </a:r>
        </a:p>
      </dsp:txBody>
      <dsp:txXfrm>
        <a:off x="5451281" y="1097"/>
        <a:ext cx="4857451" cy="2914471"/>
      </dsp:txXfrm>
    </dsp:sp>
    <dsp:sp modelId="{4F79071F-F268-482E-921B-1B22FA27EF8D}">
      <dsp:nvSpPr>
        <dsp:cNvPr id="0" name=""/>
        <dsp:cNvSpPr/>
      </dsp:nvSpPr>
      <dsp:spPr>
        <a:xfrm>
          <a:off x="108084" y="3401314"/>
          <a:ext cx="4857451" cy="2914471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solidFill>
                <a:schemeClr val="tx1"/>
              </a:solidFill>
            </a:rPr>
            <a:t>Educação da Fé</a:t>
          </a:r>
          <a:r>
            <a:rPr lang="pt-BR" sz="4200" kern="1200" dirty="0">
              <a:solidFill>
                <a:schemeClr val="tx1"/>
              </a:solidFill>
            </a:rPr>
            <a:t>, Cidadania e Diálogo Ecumênico</a:t>
          </a:r>
        </a:p>
      </dsp:txBody>
      <dsp:txXfrm>
        <a:off x="108084" y="3401314"/>
        <a:ext cx="4857451" cy="2914471"/>
      </dsp:txXfrm>
    </dsp:sp>
    <dsp:sp modelId="{F83B282A-1183-4639-8B88-385BE10387FF}">
      <dsp:nvSpPr>
        <dsp:cNvPr id="0" name=""/>
        <dsp:cNvSpPr/>
      </dsp:nvSpPr>
      <dsp:spPr>
        <a:xfrm>
          <a:off x="5451281" y="3401314"/>
          <a:ext cx="4857451" cy="291447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b="1" kern="1200" dirty="0">
              <a:solidFill>
                <a:schemeClr val="tx1"/>
              </a:solidFill>
            </a:rPr>
            <a:t>Fidelização Comunitária </a:t>
          </a:r>
          <a:r>
            <a:rPr lang="pt-BR" sz="4200" kern="1200" dirty="0">
              <a:solidFill>
                <a:schemeClr val="tx1"/>
              </a:solidFill>
            </a:rPr>
            <a:t>e Acolhimento de Grupos Específicos </a:t>
          </a:r>
        </a:p>
      </dsp:txBody>
      <dsp:txXfrm>
        <a:off x="5451281" y="3401314"/>
        <a:ext cx="4857451" cy="2914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CD476-763A-4993-9B38-F23C359B4FED}">
      <dsp:nvSpPr>
        <dsp:cNvPr id="0" name=""/>
        <dsp:cNvSpPr/>
      </dsp:nvSpPr>
      <dsp:spPr>
        <a:xfrm>
          <a:off x="291253" y="1251"/>
          <a:ext cx="5002189" cy="30013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Fortalecimento da </a:t>
          </a:r>
          <a:r>
            <a:rPr lang="pt-BR" sz="3800" b="1" kern="1200" dirty="0"/>
            <a:t>Ação Sociotransformadora </a:t>
          </a:r>
          <a:r>
            <a:rPr lang="pt-BR" sz="3800" kern="1200" dirty="0"/>
            <a:t>e da Caridade Organizada</a:t>
          </a:r>
        </a:p>
      </dsp:txBody>
      <dsp:txXfrm>
        <a:off x="291253" y="1251"/>
        <a:ext cx="5002189" cy="3001313"/>
      </dsp:txXfrm>
    </dsp:sp>
    <dsp:sp modelId="{F8CD65E9-0F8F-4AE5-A076-39417FBD499E}">
      <dsp:nvSpPr>
        <dsp:cNvPr id="0" name=""/>
        <dsp:cNvSpPr/>
      </dsp:nvSpPr>
      <dsp:spPr>
        <a:xfrm>
          <a:off x="5793661" y="1251"/>
          <a:ext cx="5002189" cy="3001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Implementação da </a:t>
          </a:r>
          <a:r>
            <a:rPr lang="pt-BR" sz="3800" b="1" kern="1200" dirty="0"/>
            <a:t>Formação Integral </a:t>
          </a:r>
          <a:r>
            <a:rPr lang="pt-BR" sz="3800" kern="1200" dirty="0"/>
            <a:t>e da Cidadania Ativa</a:t>
          </a:r>
        </a:p>
      </dsp:txBody>
      <dsp:txXfrm>
        <a:off x="5793661" y="1251"/>
        <a:ext cx="5002189" cy="3001313"/>
      </dsp:txXfrm>
    </dsp:sp>
    <dsp:sp modelId="{092339C3-909C-4EA6-9448-EDCD1E04630F}">
      <dsp:nvSpPr>
        <dsp:cNvPr id="0" name=""/>
        <dsp:cNvSpPr/>
      </dsp:nvSpPr>
      <dsp:spPr>
        <a:xfrm>
          <a:off x="291253" y="3502784"/>
          <a:ext cx="5002189" cy="30013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>
              <a:solidFill>
                <a:schemeClr val="bg1"/>
              </a:solidFill>
            </a:rPr>
            <a:t>Fortalecimento do </a:t>
          </a:r>
          <a:r>
            <a:rPr lang="pt-BR" sz="3800" b="1" kern="1200" dirty="0">
              <a:solidFill>
                <a:schemeClr val="bg1"/>
              </a:solidFill>
            </a:rPr>
            <a:t>Pacto Educativo </a:t>
          </a:r>
          <a:r>
            <a:rPr lang="pt-BR" sz="3800" kern="1200" dirty="0">
              <a:solidFill>
                <a:schemeClr val="bg1"/>
              </a:solidFill>
            </a:rPr>
            <a:t>e da Ética Digital</a:t>
          </a:r>
        </a:p>
      </dsp:txBody>
      <dsp:txXfrm>
        <a:off x="291253" y="3502784"/>
        <a:ext cx="5002189" cy="3001313"/>
      </dsp:txXfrm>
    </dsp:sp>
    <dsp:sp modelId="{5AD4E3D3-EE29-46A8-ADE9-A24189C1AECA}">
      <dsp:nvSpPr>
        <dsp:cNvPr id="0" name=""/>
        <dsp:cNvSpPr/>
      </dsp:nvSpPr>
      <dsp:spPr>
        <a:xfrm>
          <a:off x="5793661" y="3502784"/>
          <a:ext cx="5002189" cy="30013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>
              <a:solidFill>
                <a:schemeClr val="tx1"/>
              </a:solidFill>
            </a:rPr>
            <a:t>Cultivo da </a:t>
          </a:r>
          <a:r>
            <a:rPr lang="pt-BR" sz="3800" b="1" kern="1200" dirty="0">
              <a:solidFill>
                <a:schemeClr val="tx1"/>
              </a:solidFill>
            </a:rPr>
            <a:t>Espiritualidade Profética</a:t>
          </a:r>
          <a:r>
            <a:rPr lang="pt-BR" sz="3800" kern="1200" dirty="0">
              <a:solidFill>
                <a:schemeClr val="tx1"/>
              </a:solidFill>
            </a:rPr>
            <a:t>, do Serviço e da Ecologia Integral</a:t>
          </a:r>
        </a:p>
      </dsp:txBody>
      <dsp:txXfrm>
        <a:off x="5793661" y="3502784"/>
        <a:ext cx="5002189" cy="3001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9898063" y="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12A62-CEB6-4564-9329-38DB7C8E73FF}" type="datetimeFigureOut">
              <a:rPr lang="pt-BR" smtClean="0"/>
              <a:t>13/02/2026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88025" y="1219200"/>
            <a:ext cx="589915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747838" y="4694238"/>
            <a:ext cx="139795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9898063" y="926465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FAF06-6527-44F7-944E-75B7AA3BCA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81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FAF06-6527-44F7-944E-75B7AA3BCAE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45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8AE8A-75AD-A99F-C0B6-7FBCC0561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4A3494-F759-5939-0B86-5972C63910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A0CDDE8-AC99-0BAA-ABD0-5CE35D236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A34F90-9A1E-B01E-4209-98BE64727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FAF06-6527-44F7-944E-75B7AA3BCAE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93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FAF06-6527-44F7-944E-75B7AA3BCAE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42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60" y="390144"/>
            <a:ext cx="1572768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3760" y="2243328"/>
            <a:ext cx="1572768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696E7-869C-EC8D-89A9-C2C07966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863272BF-6CBD-AFFC-2ACC-CBC3B80DEFDA}"/>
              </a:ext>
            </a:extLst>
          </p:cNvPr>
          <p:cNvGrpSpPr/>
          <p:nvPr/>
        </p:nvGrpSpPr>
        <p:grpSpPr>
          <a:xfrm>
            <a:off x="10109200" y="-768736"/>
            <a:ext cx="8229600" cy="13722736"/>
            <a:chOff x="3247652" y="1013099"/>
            <a:chExt cx="4087939" cy="6816578"/>
          </a:xfrm>
        </p:grpSpPr>
        <p:pic>
          <p:nvPicPr>
            <p:cNvPr id="3" name="Imagem 2" descr="Imagem digital fictícia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BF176061-615D-4BCC-2508-5AC40BB94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1" r="2710"/>
            <a:stretch>
              <a:fillRect/>
            </a:stretch>
          </p:blipFill>
          <p:spPr>
            <a:xfrm>
              <a:off x="4872326" y="3198076"/>
              <a:ext cx="2463265" cy="2643739"/>
            </a:xfrm>
            <a:custGeom>
              <a:avLst/>
              <a:gdLst>
                <a:gd name="csX0" fmla="*/ 1605703 w 2463265"/>
                <a:gd name="csY0" fmla="*/ 0 h 2643739"/>
                <a:gd name="csX1" fmla="*/ 1605704 w 2463265"/>
                <a:gd name="csY1" fmla="*/ 0 h 2643739"/>
                <a:gd name="csX2" fmla="*/ 2306628 w 2463265"/>
                <a:gd name="csY2" fmla="*/ 733356 h 2643739"/>
                <a:gd name="csX3" fmla="*/ 2288556 w 2463265"/>
                <a:gd name="csY3" fmla="*/ 1532598 h 2643739"/>
                <a:gd name="csX4" fmla="*/ 1126004 w 2463265"/>
                <a:gd name="csY4" fmla="*/ 2643739 h 2643739"/>
                <a:gd name="csX5" fmla="*/ 1056186 w 2463265"/>
                <a:gd name="csY5" fmla="*/ 2643739 h 2643739"/>
                <a:gd name="csX6" fmla="*/ 0 w 2463265"/>
                <a:gd name="csY6" fmla="*/ 1541911 h 264373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463265" h="2643739">
                  <a:moveTo>
                    <a:pt x="1605703" y="0"/>
                  </a:moveTo>
                  <a:lnTo>
                    <a:pt x="1605704" y="0"/>
                  </a:lnTo>
                  <a:lnTo>
                    <a:pt x="2306628" y="733356"/>
                  </a:lnTo>
                  <a:cubicBezTo>
                    <a:pt x="2522342" y="959051"/>
                    <a:pt x="2514251" y="1316884"/>
                    <a:pt x="2288556" y="1532598"/>
                  </a:cubicBezTo>
                  <a:lnTo>
                    <a:pt x="1126004" y="2643739"/>
                  </a:lnTo>
                  <a:lnTo>
                    <a:pt x="1056186" y="2643739"/>
                  </a:lnTo>
                  <a:lnTo>
                    <a:pt x="0" y="1541911"/>
                  </a:lnTo>
                  <a:close/>
                </a:path>
              </a:pathLst>
            </a:cu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799168AC-6926-6DCF-8F15-DD1483DB6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2" t="1072" r="47596" b="49"/>
            <a:stretch>
              <a:fillRect/>
            </a:stretch>
          </p:blipFill>
          <p:spPr bwMode="auto">
            <a:xfrm>
              <a:off x="3279427" y="4920143"/>
              <a:ext cx="2493218" cy="2909534"/>
            </a:xfrm>
            <a:custGeom>
              <a:avLst/>
              <a:gdLst>
                <a:gd name="csX0" fmla="*/ 1429958 w 2493218"/>
                <a:gd name="csY0" fmla="*/ 0 h 2909534"/>
                <a:gd name="csX1" fmla="*/ 2493218 w 2493218"/>
                <a:gd name="csY1" fmla="*/ 1112281 h 2909534"/>
                <a:gd name="csX2" fmla="*/ 612833 w 2493218"/>
                <a:gd name="csY2" fmla="*/ 2909534 h 2909534"/>
                <a:gd name="csX3" fmla="*/ 297025 w 2493218"/>
                <a:gd name="csY3" fmla="*/ 2579629 h 2909534"/>
                <a:gd name="csX4" fmla="*/ 340614 w 2493218"/>
                <a:gd name="csY4" fmla="*/ 1042797 h 290953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493218" h="2909534">
                  <a:moveTo>
                    <a:pt x="1429958" y="0"/>
                  </a:moveTo>
                  <a:lnTo>
                    <a:pt x="2493218" y="1112281"/>
                  </a:lnTo>
                  <a:lnTo>
                    <a:pt x="612833" y="2909534"/>
                  </a:lnTo>
                  <a:lnTo>
                    <a:pt x="297025" y="2579629"/>
                  </a:lnTo>
                  <a:cubicBezTo>
                    <a:pt x="-115444" y="2148749"/>
                    <a:pt x="-95929" y="1460686"/>
                    <a:pt x="340614" y="1042797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D806965-CD70-1477-5928-E0D4E04B8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3462" t="1902" r="24265" b="32764"/>
            <a:stretch>
              <a:fillRect/>
            </a:stretch>
          </p:blipFill>
          <p:spPr>
            <a:xfrm>
              <a:off x="3247652" y="1013099"/>
              <a:ext cx="3064335" cy="3541523"/>
            </a:xfrm>
            <a:custGeom>
              <a:avLst/>
              <a:gdLst>
                <a:gd name="csX0" fmla="*/ 1164126 w 3064335"/>
                <a:gd name="csY0" fmla="*/ 0 h 3541523"/>
                <a:gd name="csX1" fmla="*/ 3064335 w 3064335"/>
                <a:gd name="csY1" fmla="*/ 2013407 h 3541523"/>
                <a:gd name="csX2" fmla="*/ 1466825 w 3064335"/>
                <a:gd name="csY2" fmla="*/ 3541523 h 3541523"/>
                <a:gd name="csX3" fmla="*/ 299847 w 3064335"/>
                <a:gd name="csY3" fmla="*/ 2322455 h 3541523"/>
                <a:gd name="csX4" fmla="*/ 333183 w 3064335"/>
                <a:gd name="csY4" fmla="*/ 795437 h 354152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3064335" h="3541523">
                  <a:moveTo>
                    <a:pt x="1164126" y="0"/>
                  </a:moveTo>
                  <a:lnTo>
                    <a:pt x="3064335" y="2013407"/>
                  </a:lnTo>
                  <a:lnTo>
                    <a:pt x="1466825" y="3541523"/>
                  </a:lnTo>
                  <a:lnTo>
                    <a:pt x="299847" y="2322455"/>
                  </a:lnTo>
                  <a:cubicBezTo>
                    <a:pt x="-112622" y="1891575"/>
                    <a:pt x="-97697" y="1207906"/>
                    <a:pt x="333183" y="795437"/>
                  </a:cubicBezTo>
                  <a:close/>
                </a:path>
              </a:pathLst>
            </a:custGeom>
          </p:spPr>
        </p:pic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EB7AEC99-4695-D155-B353-9588E6B21584}"/>
              </a:ext>
            </a:extLst>
          </p:cNvPr>
          <p:cNvSpPr/>
          <p:nvPr/>
        </p:nvSpPr>
        <p:spPr>
          <a:xfrm>
            <a:off x="13690600" y="-228600"/>
            <a:ext cx="3947885" cy="4238172"/>
          </a:xfrm>
          <a:custGeom>
            <a:avLst/>
            <a:gdLst>
              <a:gd name="csX0" fmla="*/ 0 w 4165600"/>
              <a:gd name="csY0" fmla="*/ 72572 h 4238172"/>
              <a:gd name="csX1" fmla="*/ 4165600 w 4165600"/>
              <a:gd name="csY1" fmla="*/ 4238172 h 4238172"/>
              <a:gd name="csX2" fmla="*/ 4165600 w 4165600"/>
              <a:gd name="csY2" fmla="*/ 0 h 4238172"/>
              <a:gd name="csX3" fmla="*/ 0 w 4165600"/>
              <a:gd name="csY3" fmla="*/ 72572 h 4238172"/>
              <a:gd name="csX0" fmla="*/ 0 w 3947885"/>
              <a:gd name="csY0" fmla="*/ 87086 h 4238172"/>
              <a:gd name="csX1" fmla="*/ 3947885 w 3947885"/>
              <a:gd name="csY1" fmla="*/ 4238172 h 4238172"/>
              <a:gd name="csX2" fmla="*/ 3947885 w 3947885"/>
              <a:gd name="csY2" fmla="*/ 0 h 4238172"/>
              <a:gd name="csX3" fmla="*/ 0 w 3947885"/>
              <a:gd name="csY3" fmla="*/ 87086 h 4238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947885" h="4238172">
                <a:moveTo>
                  <a:pt x="0" y="87086"/>
                </a:moveTo>
                <a:lnTo>
                  <a:pt x="3947885" y="4238172"/>
                </a:lnTo>
                <a:lnTo>
                  <a:pt x="3947885" y="0"/>
                </a:lnTo>
                <a:lnTo>
                  <a:pt x="0" y="87086"/>
                </a:lnTo>
                <a:close/>
              </a:path>
            </a:pathLst>
          </a:custGeom>
          <a:solidFill>
            <a:srgbClr val="0B3658"/>
          </a:solidFill>
          <a:ln>
            <a:solidFill>
              <a:srgbClr val="0B36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BB89B4-A061-E6F5-A795-BBA17BED57B9}"/>
              </a:ext>
            </a:extLst>
          </p:cNvPr>
          <p:cNvSpPr/>
          <p:nvPr/>
        </p:nvSpPr>
        <p:spPr>
          <a:xfrm rot="2814024">
            <a:off x="11285231" y="6157274"/>
            <a:ext cx="1143000" cy="1143000"/>
          </a:xfrm>
          <a:prstGeom prst="rect">
            <a:avLst/>
          </a:prstGeom>
          <a:solidFill>
            <a:srgbClr val="0B3658"/>
          </a:solidFill>
          <a:ln>
            <a:solidFill>
              <a:srgbClr val="0B36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60B10FD2-A04B-D0ED-854D-B576570D3F70}"/>
              </a:ext>
            </a:extLst>
          </p:cNvPr>
          <p:cNvSpPr/>
          <p:nvPr/>
        </p:nvSpPr>
        <p:spPr>
          <a:xfrm rot="5400000">
            <a:off x="14445343" y="6713056"/>
            <a:ext cx="3947885" cy="4238172"/>
          </a:xfrm>
          <a:custGeom>
            <a:avLst/>
            <a:gdLst>
              <a:gd name="csX0" fmla="*/ 0 w 4165600"/>
              <a:gd name="csY0" fmla="*/ 72572 h 4238172"/>
              <a:gd name="csX1" fmla="*/ 4165600 w 4165600"/>
              <a:gd name="csY1" fmla="*/ 4238172 h 4238172"/>
              <a:gd name="csX2" fmla="*/ 4165600 w 4165600"/>
              <a:gd name="csY2" fmla="*/ 0 h 4238172"/>
              <a:gd name="csX3" fmla="*/ 0 w 4165600"/>
              <a:gd name="csY3" fmla="*/ 72572 h 4238172"/>
              <a:gd name="csX0" fmla="*/ 0 w 3947885"/>
              <a:gd name="csY0" fmla="*/ 87086 h 4238172"/>
              <a:gd name="csX1" fmla="*/ 3947885 w 3947885"/>
              <a:gd name="csY1" fmla="*/ 4238172 h 4238172"/>
              <a:gd name="csX2" fmla="*/ 3947885 w 3947885"/>
              <a:gd name="csY2" fmla="*/ 0 h 4238172"/>
              <a:gd name="csX3" fmla="*/ 0 w 3947885"/>
              <a:gd name="csY3" fmla="*/ 87086 h 423817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3947885" h="4238172">
                <a:moveTo>
                  <a:pt x="0" y="87086"/>
                </a:moveTo>
                <a:lnTo>
                  <a:pt x="3947885" y="4238172"/>
                </a:lnTo>
                <a:lnTo>
                  <a:pt x="3947885" y="0"/>
                </a:lnTo>
                <a:lnTo>
                  <a:pt x="0" y="87086"/>
                </a:lnTo>
                <a:close/>
              </a:path>
            </a:pathLst>
          </a:custGeom>
          <a:solidFill>
            <a:srgbClr val="0B3658"/>
          </a:solidFill>
          <a:ln>
            <a:solidFill>
              <a:srgbClr val="0B36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Ícone&#10;&#10;O conteúdo gerado por IA pode estar incorreto.">
            <a:extLst>
              <a:ext uri="{FF2B5EF4-FFF2-40B4-BE49-F238E27FC236}">
                <a16:creationId xmlns:a16="http://schemas.microsoft.com/office/drawing/2014/main" id="{EEDCC917-6DE1-4FBF-16CB-25D9B63351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7" y="680529"/>
            <a:ext cx="2393641" cy="294940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5139B95-71E4-3103-8436-1987BC5AF38D}"/>
              </a:ext>
            </a:extLst>
          </p:cNvPr>
          <p:cNvSpPr txBox="1"/>
          <p:nvPr/>
        </p:nvSpPr>
        <p:spPr>
          <a:xfrm>
            <a:off x="2870200" y="5516748"/>
            <a:ext cx="6282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0B3658"/>
                </a:solidFill>
                <a:latin typeface="Bahnschrift Condensed" panose="020B0502040204020203" pitchFamily="34" charset="0"/>
              </a:rPr>
              <a:t>PASTORAL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38F737-69FF-DEFD-C036-C05215C585F2}"/>
              </a:ext>
            </a:extLst>
          </p:cNvPr>
          <p:cNvSpPr txBox="1"/>
          <p:nvPr/>
        </p:nvSpPr>
        <p:spPr>
          <a:xfrm>
            <a:off x="965200" y="5491348"/>
            <a:ext cx="29438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>
                <a:solidFill>
                  <a:srgbClr val="0B3658"/>
                </a:solidFill>
                <a:latin typeface="Bahnschrift Condensed" panose="020B0502040204020203" pitchFamily="34" charset="0"/>
              </a:rPr>
              <a:t>PLANO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6DE73A-9295-FD34-C481-C3D6371E2B60}"/>
              </a:ext>
            </a:extLst>
          </p:cNvPr>
          <p:cNvSpPr txBox="1"/>
          <p:nvPr/>
        </p:nvSpPr>
        <p:spPr>
          <a:xfrm>
            <a:off x="817487" y="6434976"/>
            <a:ext cx="7477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>
                <a:solidFill>
                  <a:srgbClr val="0B3658"/>
                </a:solidFill>
                <a:latin typeface="Bahnschrift Condensed" panose="020B0502040204020203" pitchFamily="34" charset="0"/>
              </a:rPr>
              <a:t>ARQUIDIOCESANO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7F54CE1-3DF2-8F95-8252-E9A0F6413CF6}"/>
              </a:ext>
            </a:extLst>
          </p:cNvPr>
          <p:cNvSpPr txBox="1"/>
          <p:nvPr/>
        </p:nvSpPr>
        <p:spPr>
          <a:xfrm>
            <a:off x="7496122" y="6553200"/>
            <a:ext cx="2434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FFC000"/>
                </a:solidFill>
                <a:latin typeface="Bahnschrift Condensed" panose="020B0502040204020203" pitchFamily="34" charset="0"/>
              </a:rPr>
              <a:t>2029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901ECC9-D021-E277-6CE9-BE0CD763DEA5}"/>
              </a:ext>
            </a:extLst>
          </p:cNvPr>
          <p:cNvSpPr txBox="1"/>
          <p:nvPr/>
        </p:nvSpPr>
        <p:spPr>
          <a:xfrm>
            <a:off x="7241586" y="5867754"/>
            <a:ext cx="2943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FFC000"/>
                </a:solidFill>
                <a:latin typeface="Bahnschrift Condensed" panose="020B0502040204020203" pitchFamily="34" charset="0"/>
              </a:rPr>
              <a:t>2026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5FE14C7-64D1-0A3E-E3E8-50F4F9B021FF}"/>
              </a:ext>
            </a:extLst>
          </p:cNvPr>
          <p:cNvSpPr/>
          <p:nvPr/>
        </p:nvSpPr>
        <p:spPr>
          <a:xfrm>
            <a:off x="8546379" y="4589269"/>
            <a:ext cx="756000" cy="756000"/>
          </a:xfrm>
          <a:prstGeom prst="ellipse">
            <a:avLst/>
          </a:prstGeom>
          <a:solidFill>
            <a:srgbClr val="0B3658"/>
          </a:solidFill>
          <a:ln>
            <a:solidFill>
              <a:srgbClr val="0B36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71AB0137-2404-39B2-3737-9856815F273E}"/>
              </a:ext>
            </a:extLst>
          </p:cNvPr>
          <p:cNvCxnSpPr>
            <a:cxnSpLocks/>
            <a:stCxn id="17" idx="2"/>
          </p:cNvCxnSpPr>
          <p:nvPr/>
        </p:nvCxnSpPr>
        <p:spPr>
          <a:xfrm flipH="1" flipV="1">
            <a:off x="-213371" y="4933695"/>
            <a:ext cx="8759750" cy="33574"/>
          </a:xfrm>
          <a:prstGeom prst="line">
            <a:avLst/>
          </a:prstGeom>
          <a:ln w="76200">
            <a:solidFill>
              <a:srgbClr val="0B365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53C1AB3-0075-02BF-95D4-6A8FF56646BB}"/>
              </a:ext>
            </a:extLst>
          </p:cNvPr>
          <p:cNvSpPr txBox="1"/>
          <p:nvPr/>
        </p:nvSpPr>
        <p:spPr>
          <a:xfrm>
            <a:off x="1965397" y="4020614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de Natal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07E4030-F9CA-9D9F-BEBF-CE5B55EE49BA}"/>
              </a:ext>
            </a:extLst>
          </p:cNvPr>
          <p:cNvSpPr txBox="1"/>
          <p:nvPr/>
        </p:nvSpPr>
        <p:spPr>
          <a:xfrm>
            <a:off x="0" y="8922864"/>
            <a:ext cx="1064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Aprovado na 65ª Assembleia Arquidiocesana de Pastoral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B33C69B-3CD1-A9BE-08AA-C2ECB33C0628}"/>
              </a:ext>
            </a:extLst>
          </p:cNvPr>
          <p:cNvSpPr txBox="1"/>
          <p:nvPr/>
        </p:nvSpPr>
        <p:spPr>
          <a:xfrm>
            <a:off x="1965397" y="3693756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Arquidiocese</a:t>
            </a:r>
          </a:p>
        </p:txBody>
      </p:sp>
    </p:spTree>
    <p:extLst>
      <p:ext uri="{BB962C8B-B14F-4D97-AF65-F5344CB8AC3E}">
        <p14:creationId xmlns:p14="http://schemas.microsoft.com/office/powerpoint/2010/main" val="396942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vre: Forma 26">
            <a:extLst>
              <a:ext uri="{FF2B5EF4-FFF2-40B4-BE49-F238E27FC236}">
                <a16:creationId xmlns:a16="http://schemas.microsoft.com/office/drawing/2014/main" id="{6F918C76-D63A-1C76-ECAD-74EFD7C184A6}"/>
              </a:ext>
            </a:extLst>
          </p:cNvPr>
          <p:cNvSpPr/>
          <p:nvPr/>
        </p:nvSpPr>
        <p:spPr>
          <a:xfrm>
            <a:off x="8585200" y="3098345"/>
            <a:ext cx="3098615" cy="737509"/>
          </a:xfrm>
          <a:custGeom>
            <a:avLst/>
            <a:gdLst>
              <a:gd name="csX0" fmla="*/ 3336488 w 3841815"/>
              <a:gd name="csY0" fmla="*/ 0 h 914400"/>
              <a:gd name="csX1" fmla="*/ 3841815 w 3841815"/>
              <a:gd name="csY1" fmla="*/ 457200 h 914400"/>
              <a:gd name="csX2" fmla="*/ 3336488 w 3841815"/>
              <a:gd name="csY2" fmla="*/ 914400 h 914400"/>
              <a:gd name="csX3" fmla="*/ 3053955 w 3841815"/>
              <a:gd name="csY3" fmla="*/ 836318 h 914400"/>
              <a:gd name="csX4" fmla="*/ 3017961 w 3841815"/>
              <a:gd name="csY4" fmla="*/ 809448 h 914400"/>
              <a:gd name="csX5" fmla="*/ 3017897 w 3841815"/>
              <a:gd name="csY5" fmla="*/ 813435 h 914400"/>
              <a:gd name="csX6" fmla="*/ 3001537 w 3841815"/>
              <a:gd name="csY6" fmla="*/ 797187 h 914400"/>
              <a:gd name="csX7" fmla="*/ 2979168 w 3841815"/>
              <a:gd name="csY7" fmla="*/ 780490 h 914400"/>
              <a:gd name="csX8" fmla="*/ 2935923 w 3841815"/>
              <a:gd name="csY8" fmla="*/ 733068 h 914400"/>
              <a:gd name="csX9" fmla="*/ 2888890 w 3841815"/>
              <a:gd name="csY9" fmla="*/ 688658 h 914400"/>
              <a:gd name="csX10" fmla="*/ 2755596 w 3841815"/>
              <a:gd name="csY10" fmla="*/ 609600 h 914400"/>
              <a:gd name="csX11" fmla="*/ 0 w 3841815"/>
              <a:gd name="csY11" fmla="*/ 609600 h 914400"/>
              <a:gd name="csX12" fmla="*/ 0 w 3841815"/>
              <a:gd name="csY12" fmla="*/ 304800 h 914400"/>
              <a:gd name="csX13" fmla="*/ 2753691 w 3841815"/>
              <a:gd name="csY13" fmla="*/ 304800 h 914400"/>
              <a:gd name="csX14" fmla="*/ 2892938 w 3841815"/>
              <a:gd name="csY14" fmla="*/ 216694 h 914400"/>
              <a:gd name="csX15" fmla="*/ 2941950 w 3841815"/>
              <a:gd name="csY15" fmla="*/ 174723 h 914400"/>
              <a:gd name="csX16" fmla="*/ 2979168 w 3841815"/>
              <a:gd name="csY16" fmla="*/ 133911 h 914400"/>
              <a:gd name="csX17" fmla="*/ 3336488 w 3841815"/>
              <a:gd name="csY17" fmla="*/ 0 h 914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841815" h="914400">
                <a:moveTo>
                  <a:pt x="3336488" y="0"/>
                </a:moveTo>
                <a:cubicBezTo>
                  <a:pt x="3615572" y="0"/>
                  <a:pt x="3841815" y="204695"/>
                  <a:pt x="3841815" y="457200"/>
                </a:cubicBezTo>
                <a:cubicBezTo>
                  <a:pt x="3841815" y="709705"/>
                  <a:pt x="3615572" y="914400"/>
                  <a:pt x="3336488" y="914400"/>
                </a:cubicBezTo>
                <a:cubicBezTo>
                  <a:pt x="3231832" y="914400"/>
                  <a:pt x="3134606" y="885615"/>
                  <a:pt x="3053955" y="836318"/>
                </a:cubicBezTo>
                <a:lnTo>
                  <a:pt x="3017961" y="809448"/>
                </a:lnTo>
                <a:lnTo>
                  <a:pt x="3017897" y="813435"/>
                </a:lnTo>
                <a:lnTo>
                  <a:pt x="3001537" y="797187"/>
                </a:lnTo>
                <a:lnTo>
                  <a:pt x="2979168" y="780490"/>
                </a:lnTo>
                <a:lnTo>
                  <a:pt x="2935923" y="733068"/>
                </a:lnTo>
                <a:lnTo>
                  <a:pt x="2888890" y="688658"/>
                </a:lnTo>
                <a:cubicBezTo>
                  <a:pt x="2842236" y="647700"/>
                  <a:pt x="2794868" y="614363"/>
                  <a:pt x="2755596" y="609600"/>
                </a:cubicBezTo>
                <a:lnTo>
                  <a:pt x="0" y="609600"/>
                </a:lnTo>
                <a:lnTo>
                  <a:pt x="0" y="304800"/>
                </a:lnTo>
                <a:lnTo>
                  <a:pt x="2753691" y="304800"/>
                </a:lnTo>
                <a:cubicBezTo>
                  <a:pt x="2789470" y="298133"/>
                  <a:pt x="2841442" y="259556"/>
                  <a:pt x="2892938" y="216694"/>
                </a:cubicBezTo>
                <a:lnTo>
                  <a:pt x="2941950" y="174723"/>
                </a:lnTo>
                <a:lnTo>
                  <a:pt x="2979168" y="133911"/>
                </a:lnTo>
                <a:cubicBezTo>
                  <a:pt x="3070615" y="51174"/>
                  <a:pt x="3196946" y="0"/>
                  <a:pt x="333648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759C8388-1CDA-29B8-C369-8615ED4F7914}"/>
              </a:ext>
            </a:extLst>
          </p:cNvPr>
          <p:cNvSpPr/>
          <p:nvPr/>
        </p:nvSpPr>
        <p:spPr>
          <a:xfrm>
            <a:off x="6699627" y="2133600"/>
            <a:ext cx="4075946" cy="9194127"/>
          </a:xfrm>
          <a:custGeom>
            <a:avLst/>
            <a:gdLst>
              <a:gd name="csX0" fmla="*/ 1350615 w 2970292"/>
              <a:gd name="csY0" fmla="*/ 0 h 7974927"/>
              <a:gd name="csX1" fmla="*/ 1485146 w 2970292"/>
              <a:gd name="csY1" fmla="*/ 3338 h 7974927"/>
              <a:gd name="csX2" fmla="*/ 1485146 w 2970292"/>
              <a:gd name="csY2" fmla="*/ 414387 h 7974927"/>
              <a:gd name="csX3" fmla="*/ 1377969 w 2970292"/>
              <a:gd name="csY3" fmla="*/ 412388 h 7974927"/>
              <a:gd name="csX4" fmla="*/ 776988 w 2970292"/>
              <a:gd name="csY4" fmla="*/ 479104 h 7974927"/>
              <a:gd name="csX5" fmla="*/ 398857 w 2970292"/>
              <a:gd name="csY5" fmla="*/ 711065 h 7974927"/>
              <a:gd name="csX6" fmla="*/ 264112 w 2970292"/>
              <a:gd name="csY6" fmla="*/ 1167748 h 7974927"/>
              <a:gd name="csX7" fmla="*/ 529169 w 2970292"/>
              <a:gd name="csY7" fmla="*/ 1713433 h 7974927"/>
              <a:gd name="csX8" fmla="*/ 1398025 w 2970292"/>
              <a:gd name="csY8" fmla="*/ 1894711 h 7974927"/>
              <a:gd name="csX9" fmla="*/ 1485146 w 2970292"/>
              <a:gd name="csY9" fmla="*/ 1892435 h 7974927"/>
              <a:gd name="csX10" fmla="*/ 1485146 w 2970292"/>
              <a:gd name="csY10" fmla="*/ 1892554 h 7974927"/>
              <a:gd name="csX11" fmla="*/ 1612420 w 2970292"/>
              <a:gd name="csY11" fmla="*/ 1889396 h 7974927"/>
              <a:gd name="csX12" fmla="*/ 2963035 w 2970292"/>
              <a:gd name="csY12" fmla="*/ 3047652 h 7974927"/>
              <a:gd name="csX13" fmla="*/ 2618288 w 2970292"/>
              <a:gd name="csY13" fmla="*/ 3908822 h 7974927"/>
              <a:gd name="csX14" fmla="*/ 1568643 w 2970292"/>
              <a:gd name="csY14" fmla="*/ 4196495 h 7974927"/>
              <a:gd name="csX15" fmla="*/ 1477889 w 2970292"/>
              <a:gd name="csY15" fmla="*/ 4193376 h 7974927"/>
              <a:gd name="csX16" fmla="*/ 1477889 w 2970292"/>
              <a:gd name="csY16" fmla="*/ 4192640 h 7974927"/>
              <a:gd name="csX17" fmla="*/ 1380313 w 2970292"/>
              <a:gd name="csY17" fmla="*/ 4190820 h 7974927"/>
              <a:gd name="csX18" fmla="*/ 779332 w 2970292"/>
              <a:gd name="csY18" fmla="*/ 4257536 h 7974927"/>
              <a:gd name="csX19" fmla="*/ 401201 w 2970292"/>
              <a:gd name="csY19" fmla="*/ 4489497 h 7974927"/>
              <a:gd name="csX20" fmla="*/ 266456 w 2970292"/>
              <a:gd name="csY20" fmla="*/ 4946180 h 7974927"/>
              <a:gd name="csX21" fmla="*/ 531513 w 2970292"/>
              <a:gd name="csY21" fmla="*/ 5491865 h 7974927"/>
              <a:gd name="csX22" fmla="*/ 1400369 w 2970292"/>
              <a:gd name="csY22" fmla="*/ 5673143 h 7974927"/>
              <a:gd name="csX23" fmla="*/ 1487490 w 2970292"/>
              <a:gd name="csY23" fmla="*/ 5670867 h 7974927"/>
              <a:gd name="csX24" fmla="*/ 1487490 w 2970292"/>
              <a:gd name="csY24" fmla="*/ 5671108 h 7974927"/>
              <a:gd name="csX25" fmla="*/ 1619677 w 2970292"/>
              <a:gd name="csY25" fmla="*/ 5667828 h 7974927"/>
              <a:gd name="csX26" fmla="*/ 2970292 w 2970292"/>
              <a:gd name="csY26" fmla="*/ 6826084 h 7974927"/>
              <a:gd name="csX27" fmla="*/ 2625545 w 2970292"/>
              <a:gd name="csY27" fmla="*/ 7687254 h 7974927"/>
              <a:gd name="csX28" fmla="*/ 1575900 w 2970292"/>
              <a:gd name="csY28" fmla="*/ 7974927 h 7974927"/>
              <a:gd name="csX29" fmla="*/ 1485146 w 2970292"/>
              <a:gd name="csY29" fmla="*/ 7971808 h 7974927"/>
              <a:gd name="csX30" fmla="*/ 1485146 w 2970292"/>
              <a:gd name="csY30" fmla="*/ 7560263 h 7974927"/>
              <a:gd name="csX31" fmla="*/ 1572267 w 2970292"/>
              <a:gd name="csY31" fmla="*/ 7562539 h 7974927"/>
              <a:gd name="csX32" fmla="*/ 2441123 w 2970292"/>
              <a:gd name="csY32" fmla="*/ 7381261 h 7974927"/>
              <a:gd name="csX33" fmla="*/ 2706180 w 2970292"/>
              <a:gd name="csY33" fmla="*/ 6835576 h 7974927"/>
              <a:gd name="csX34" fmla="*/ 2571435 w 2970292"/>
              <a:gd name="csY34" fmla="*/ 6378893 h 7974927"/>
              <a:gd name="csX35" fmla="*/ 2193304 w 2970292"/>
              <a:gd name="csY35" fmla="*/ 6146932 h 7974927"/>
              <a:gd name="csX36" fmla="*/ 1592323 w 2970292"/>
              <a:gd name="csY36" fmla="*/ 6080216 h 7974927"/>
              <a:gd name="csX37" fmla="*/ 1487490 w 2970292"/>
              <a:gd name="csY37" fmla="*/ 6082172 h 7974927"/>
              <a:gd name="csX38" fmla="*/ 1487490 w 2970292"/>
              <a:gd name="csY38" fmla="*/ 6082412 h 7974927"/>
              <a:gd name="csX39" fmla="*/ 1396736 w 2970292"/>
              <a:gd name="csY39" fmla="*/ 6085531 h 7974927"/>
              <a:gd name="csX40" fmla="*/ 347091 w 2970292"/>
              <a:gd name="csY40" fmla="*/ 5797858 h 7974927"/>
              <a:gd name="csX41" fmla="*/ 2344 w 2970292"/>
              <a:gd name="csY41" fmla="*/ 4936688 h 7974927"/>
              <a:gd name="csX42" fmla="*/ 1352959 w 2970292"/>
              <a:gd name="csY42" fmla="*/ 3778432 h 7974927"/>
              <a:gd name="csX43" fmla="*/ 1487490 w 2970292"/>
              <a:gd name="csY43" fmla="*/ 3781770 h 7974927"/>
              <a:gd name="csX44" fmla="*/ 1487490 w 2970292"/>
              <a:gd name="csY44" fmla="*/ 3782082 h 7974927"/>
              <a:gd name="csX45" fmla="*/ 1565010 w 2970292"/>
              <a:gd name="csY45" fmla="*/ 3784107 h 7974927"/>
              <a:gd name="csX46" fmla="*/ 2433866 w 2970292"/>
              <a:gd name="csY46" fmla="*/ 3602829 h 7974927"/>
              <a:gd name="csX47" fmla="*/ 2698923 w 2970292"/>
              <a:gd name="csY47" fmla="*/ 3057144 h 7974927"/>
              <a:gd name="csX48" fmla="*/ 2564178 w 2970292"/>
              <a:gd name="csY48" fmla="*/ 2600461 h 7974927"/>
              <a:gd name="csX49" fmla="*/ 2186047 w 2970292"/>
              <a:gd name="csY49" fmla="*/ 2368500 h 7974927"/>
              <a:gd name="csX50" fmla="*/ 1585066 w 2970292"/>
              <a:gd name="csY50" fmla="*/ 2301784 h 7974927"/>
              <a:gd name="csX51" fmla="*/ 1485146 w 2970292"/>
              <a:gd name="csY51" fmla="*/ 2303648 h 7974927"/>
              <a:gd name="csX52" fmla="*/ 1485146 w 2970292"/>
              <a:gd name="csY52" fmla="*/ 2303980 h 7974927"/>
              <a:gd name="csX53" fmla="*/ 1394392 w 2970292"/>
              <a:gd name="csY53" fmla="*/ 2307099 h 7974927"/>
              <a:gd name="csX54" fmla="*/ 344747 w 2970292"/>
              <a:gd name="csY54" fmla="*/ 2019426 h 7974927"/>
              <a:gd name="csX55" fmla="*/ 0 w 2970292"/>
              <a:gd name="csY55" fmla="*/ 1158256 h 7974927"/>
              <a:gd name="csX56" fmla="*/ 1350615 w 2970292"/>
              <a:gd name="csY56" fmla="*/ 0 h 79749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</a:cxnLst>
            <a:rect l="l" t="t" r="r" b="b"/>
            <a:pathLst>
              <a:path w="2970292" h="7974927">
                <a:moveTo>
                  <a:pt x="1350615" y="0"/>
                </a:moveTo>
                <a:lnTo>
                  <a:pt x="1485146" y="3338"/>
                </a:lnTo>
                <a:lnTo>
                  <a:pt x="1485146" y="414387"/>
                </a:lnTo>
                <a:lnTo>
                  <a:pt x="1377969" y="412388"/>
                </a:lnTo>
                <a:cubicBezTo>
                  <a:pt x="1139572" y="412388"/>
                  <a:pt x="939245" y="434627"/>
                  <a:pt x="776988" y="479104"/>
                </a:cubicBezTo>
                <a:cubicBezTo>
                  <a:pt x="614730" y="523580"/>
                  <a:pt x="488687" y="600900"/>
                  <a:pt x="398857" y="711065"/>
                </a:cubicBezTo>
                <a:cubicBezTo>
                  <a:pt x="309027" y="821229"/>
                  <a:pt x="264112" y="973457"/>
                  <a:pt x="264112" y="1167748"/>
                </a:cubicBezTo>
                <a:cubicBezTo>
                  <a:pt x="264112" y="1410686"/>
                  <a:pt x="352464" y="1592581"/>
                  <a:pt x="529169" y="1713433"/>
                </a:cubicBezTo>
                <a:cubicBezTo>
                  <a:pt x="705873" y="1834285"/>
                  <a:pt x="995492" y="1894711"/>
                  <a:pt x="1398025" y="1894711"/>
                </a:cubicBezTo>
                <a:lnTo>
                  <a:pt x="1485146" y="1892435"/>
                </a:lnTo>
                <a:lnTo>
                  <a:pt x="1485146" y="1892554"/>
                </a:lnTo>
                <a:lnTo>
                  <a:pt x="1612420" y="1889396"/>
                </a:lnTo>
                <a:cubicBezTo>
                  <a:pt x="2512829" y="1889396"/>
                  <a:pt x="2963035" y="2275482"/>
                  <a:pt x="2963035" y="3047652"/>
                </a:cubicBezTo>
                <a:cubicBezTo>
                  <a:pt x="2963035" y="3429983"/>
                  <a:pt x="2848119" y="3717039"/>
                  <a:pt x="2618288" y="3908822"/>
                </a:cubicBezTo>
                <a:cubicBezTo>
                  <a:pt x="2388457" y="4100604"/>
                  <a:pt x="2038576" y="4196495"/>
                  <a:pt x="1568643" y="4196495"/>
                </a:cubicBezTo>
                <a:lnTo>
                  <a:pt x="1477889" y="4193376"/>
                </a:lnTo>
                <a:lnTo>
                  <a:pt x="1477889" y="4192640"/>
                </a:lnTo>
                <a:lnTo>
                  <a:pt x="1380313" y="4190820"/>
                </a:lnTo>
                <a:cubicBezTo>
                  <a:pt x="1141916" y="4190820"/>
                  <a:pt x="941589" y="4213059"/>
                  <a:pt x="779332" y="4257536"/>
                </a:cubicBezTo>
                <a:cubicBezTo>
                  <a:pt x="617074" y="4302011"/>
                  <a:pt x="491031" y="4379332"/>
                  <a:pt x="401201" y="4489497"/>
                </a:cubicBezTo>
                <a:cubicBezTo>
                  <a:pt x="311371" y="4599661"/>
                  <a:pt x="266456" y="4751889"/>
                  <a:pt x="266456" y="4946180"/>
                </a:cubicBezTo>
                <a:cubicBezTo>
                  <a:pt x="266456" y="5189118"/>
                  <a:pt x="354808" y="5371013"/>
                  <a:pt x="531513" y="5491865"/>
                </a:cubicBezTo>
                <a:cubicBezTo>
                  <a:pt x="708217" y="5612717"/>
                  <a:pt x="997836" y="5673143"/>
                  <a:pt x="1400369" y="5673143"/>
                </a:cubicBezTo>
                <a:lnTo>
                  <a:pt x="1487490" y="5670867"/>
                </a:lnTo>
                <a:lnTo>
                  <a:pt x="1487490" y="5671108"/>
                </a:lnTo>
                <a:lnTo>
                  <a:pt x="1619677" y="5667828"/>
                </a:lnTo>
                <a:cubicBezTo>
                  <a:pt x="2520086" y="5667828"/>
                  <a:pt x="2970292" y="6053914"/>
                  <a:pt x="2970292" y="6826084"/>
                </a:cubicBezTo>
                <a:cubicBezTo>
                  <a:pt x="2970292" y="7208415"/>
                  <a:pt x="2855376" y="7495471"/>
                  <a:pt x="2625545" y="7687254"/>
                </a:cubicBezTo>
                <a:cubicBezTo>
                  <a:pt x="2395714" y="7879036"/>
                  <a:pt x="2045833" y="7974927"/>
                  <a:pt x="1575900" y="7974927"/>
                </a:cubicBezTo>
                <a:lnTo>
                  <a:pt x="1485146" y="7971808"/>
                </a:lnTo>
                <a:lnTo>
                  <a:pt x="1485146" y="7560263"/>
                </a:lnTo>
                <a:lnTo>
                  <a:pt x="1572267" y="7562539"/>
                </a:lnTo>
                <a:cubicBezTo>
                  <a:pt x="1974800" y="7562539"/>
                  <a:pt x="2264419" y="7502113"/>
                  <a:pt x="2441123" y="7381261"/>
                </a:cubicBezTo>
                <a:cubicBezTo>
                  <a:pt x="2617828" y="7260409"/>
                  <a:pt x="2706180" y="7078514"/>
                  <a:pt x="2706180" y="6835576"/>
                </a:cubicBezTo>
                <a:cubicBezTo>
                  <a:pt x="2706180" y="6641285"/>
                  <a:pt x="2661265" y="6489057"/>
                  <a:pt x="2571435" y="6378893"/>
                </a:cubicBezTo>
                <a:cubicBezTo>
                  <a:pt x="2481605" y="6268728"/>
                  <a:pt x="2355562" y="6191407"/>
                  <a:pt x="2193304" y="6146932"/>
                </a:cubicBezTo>
                <a:cubicBezTo>
                  <a:pt x="2031047" y="6102455"/>
                  <a:pt x="1830720" y="6080216"/>
                  <a:pt x="1592323" y="6080216"/>
                </a:cubicBezTo>
                <a:lnTo>
                  <a:pt x="1487490" y="6082172"/>
                </a:lnTo>
                <a:lnTo>
                  <a:pt x="1487490" y="6082412"/>
                </a:lnTo>
                <a:lnTo>
                  <a:pt x="1396736" y="6085531"/>
                </a:lnTo>
                <a:cubicBezTo>
                  <a:pt x="926803" y="6085531"/>
                  <a:pt x="576922" y="5989640"/>
                  <a:pt x="347091" y="5797858"/>
                </a:cubicBezTo>
                <a:cubicBezTo>
                  <a:pt x="117260" y="5606075"/>
                  <a:pt x="2344" y="5319019"/>
                  <a:pt x="2344" y="4936688"/>
                </a:cubicBezTo>
                <a:cubicBezTo>
                  <a:pt x="2344" y="4164518"/>
                  <a:pt x="452550" y="3778432"/>
                  <a:pt x="1352959" y="3778432"/>
                </a:cubicBezTo>
                <a:lnTo>
                  <a:pt x="1487490" y="3781770"/>
                </a:lnTo>
                <a:lnTo>
                  <a:pt x="1487490" y="3782082"/>
                </a:lnTo>
                <a:lnTo>
                  <a:pt x="1565010" y="3784107"/>
                </a:lnTo>
                <a:cubicBezTo>
                  <a:pt x="1967543" y="3784107"/>
                  <a:pt x="2257162" y="3723681"/>
                  <a:pt x="2433866" y="3602829"/>
                </a:cubicBezTo>
                <a:cubicBezTo>
                  <a:pt x="2610571" y="3481977"/>
                  <a:pt x="2698923" y="3300082"/>
                  <a:pt x="2698923" y="3057144"/>
                </a:cubicBezTo>
                <a:cubicBezTo>
                  <a:pt x="2698923" y="2862853"/>
                  <a:pt x="2654008" y="2710625"/>
                  <a:pt x="2564178" y="2600461"/>
                </a:cubicBezTo>
                <a:cubicBezTo>
                  <a:pt x="2474348" y="2490296"/>
                  <a:pt x="2348305" y="2412976"/>
                  <a:pt x="2186047" y="2368500"/>
                </a:cubicBezTo>
                <a:cubicBezTo>
                  <a:pt x="2023790" y="2324023"/>
                  <a:pt x="1823463" y="2301784"/>
                  <a:pt x="1585066" y="2301784"/>
                </a:cubicBezTo>
                <a:lnTo>
                  <a:pt x="1485146" y="2303648"/>
                </a:lnTo>
                <a:lnTo>
                  <a:pt x="1485146" y="2303980"/>
                </a:lnTo>
                <a:lnTo>
                  <a:pt x="1394392" y="2307099"/>
                </a:lnTo>
                <a:cubicBezTo>
                  <a:pt x="924459" y="2307099"/>
                  <a:pt x="574578" y="2211208"/>
                  <a:pt x="344747" y="2019426"/>
                </a:cubicBezTo>
                <a:cubicBezTo>
                  <a:pt x="114916" y="1827643"/>
                  <a:pt x="0" y="1540587"/>
                  <a:pt x="0" y="1158256"/>
                </a:cubicBezTo>
                <a:cubicBezTo>
                  <a:pt x="0" y="386086"/>
                  <a:pt x="450206" y="0"/>
                  <a:pt x="13506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1039BFCB-9AD7-C5C0-BC16-7ABB61B915BA}"/>
              </a:ext>
            </a:extLst>
          </p:cNvPr>
          <p:cNvGrpSpPr/>
          <p:nvPr/>
        </p:nvGrpSpPr>
        <p:grpSpPr>
          <a:xfrm>
            <a:off x="7137400" y="2743200"/>
            <a:ext cx="1600200" cy="1447800"/>
            <a:chOff x="7137400" y="2743200"/>
            <a:chExt cx="1600200" cy="1447800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CE9B3B7-811E-6226-808D-B75BBD80D4AF}"/>
                </a:ext>
              </a:extLst>
            </p:cNvPr>
            <p:cNvSpPr/>
            <p:nvPr/>
          </p:nvSpPr>
          <p:spPr>
            <a:xfrm>
              <a:off x="7137400" y="2743200"/>
              <a:ext cx="1600200" cy="14478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5BE2537B-48E2-9C82-2321-93AF53743966}"/>
                </a:ext>
              </a:extLst>
            </p:cNvPr>
            <p:cNvSpPr/>
            <p:nvPr/>
          </p:nvSpPr>
          <p:spPr>
            <a:xfrm>
              <a:off x="7480300" y="30099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4000" b="1" dirty="0"/>
                <a:t>1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8A538023-6828-053B-E585-35A25C0C7FC5}"/>
              </a:ext>
            </a:extLst>
          </p:cNvPr>
          <p:cNvGrpSpPr/>
          <p:nvPr/>
        </p:nvGrpSpPr>
        <p:grpSpPr>
          <a:xfrm>
            <a:off x="8737600" y="4914900"/>
            <a:ext cx="1600200" cy="1447800"/>
            <a:chOff x="8737600" y="4914900"/>
            <a:chExt cx="1600200" cy="1447800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2F1C3E0B-3EC0-24EA-8DA1-47971B669DB5}"/>
                </a:ext>
              </a:extLst>
            </p:cNvPr>
            <p:cNvSpPr/>
            <p:nvPr/>
          </p:nvSpPr>
          <p:spPr>
            <a:xfrm>
              <a:off x="8737600" y="4914900"/>
              <a:ext cx="1600200" cy="14478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B725AD0-49A7-7052-0AA4-099E8B0DD387}"/>
                </a:ext>
              </a:extLst>
            </p:cNvPr>
            <p:cNvSpPr/>
            <p:nvPr/>
          </p:nvSpPr>
          <p:spPr>
            <a:xfrm>
              <a:off x="9080500" y="51816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4000" b="1" dirty="0"/>
                <a:t>2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BF0AEC1E-3080-ED38-72F2-AE23B67F2088}"/>
              </a:ext>
            </a:extLst>
          </p:cNvPr>
          <p:cNvGrpSpPr/>
          <p:nvPr/>
        </p:nvGrpSpPr>
        <p:grpSpPr>
          <a:xfrm>
            <a:off x="7127240" y="7086600"/>
            <a:ext cx="1600200" cy="1447800"/>
            <a:chOff x="7127240" y="7086600"/>
            <a:chExt cx="1600200" cy="1447800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47626974-A41D-A0FB-DDE2-963FDFFBB6CF}"/>
                </a:ext>
              </a:extLst>
            </p:cNvPr>
            <p:cNvSpPr/>
            <p:nvPr/>
          </p:nvSpPr>
          <p:spPr>
            <a:xfrm>
              <a:off x="7127240" y="7086600"/>
              <a:ext cx="1600200" cy="1447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547EE15-78F1-484A-9988-1853EDF42339}"/>
                </a:ext>
              </a:extLst>
            </p:cNvPr>
            <p:cNvSpPr/>
            <p:nvPr/>
          </p:nvSpPr>
          <p:spPr>
            <a:xfrm>
              <a:off x="7470140" y="7353300"/>
              <a:ext cx="914400" cy="9144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BR" sz="4000" b="1" dirty="0"/>
                <a:t>3</a:t>
              </a:r>
            </a:p>
          </p:txBody>
        </p:sp>
      </p:grp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DD084F96-73C5-068E-70F0-CB1A80B967FF}"/>
              </a:ext>
            </a:extLst>
          </p:cNvPr>
          <p:cNvSpPr/>
          <p:nvPr/>
        </p:nvSpPr>
        <p:spPr>
          <a:xfrm flipH="1">
            <a:off x="5791385" y="5302702"/>
            <a:ext cx="3098615" cy="737509"/>
          </a:xfrm>
          <a:custGeom>
            <a:avLst/>
            <a:gdLst>
              <a:gd name="csX0" fmla="*/ 3336488 w 3841815"/>
              <a:gd name="csY0" fmla="*/ 0 h 914400"/>
              <a:gd name="csX1" fmla="*/ 3841815 w 3841815"/>
              <a:gd name="csY1" fmla="*/ 457200 h 914400"/>
              <a:gd name="csX2" fmla="*/ 3336488 w 3841815"/>
              <a:gd name="csY2" fmla="*/ 914400 h 914400"/>
              <a:gd name="csX3" fmla="*/ 3053955 w 3841815"/>
              <a:gd name="csY3" fmla="*/ 836318 h 914400"/>
              <a:gd name="csX4" fmla="*/ 3017961 w 3841815"/>
              <a:gd name="csY4" fmla="*/ 809448 h 914400"/>
              <a:gd name="csX5" fmla="*/ 3017897 w 3841815"/>
              <a:gd name="csY5" fmla="*/ 813435 h 914400"/>
              <a:gd name="csX6" fmla="*/ 3001537 w 3841815"/>
              <a:gd name="csY6" fmla="*/ 797187 h 914400"/>
              <a:gd name="csX7" fmla="*/ 2979168 w 3841815"/>
              <a:gd name="csY7" fmla="*/ 780490 h 914400"/>
              <a:gd name="csX8" fmla="*/ 2935923 w 3841815"/>
              <a:gd name="csY8" fmla="*/ 733068 h 914400"/>
              <a:gd name="csX9" fmla="*/ 2888890 w 3841815"/>
              <a:gd name="csY9" fmla="*/ 688658 h 914400"/>
              <a:gd name="csX10" fmla="*/ 2755596 w 3841815"/>
              <a:gd name="csY10" fmla="*/ 609600 h 914400"/>
              <a:gd name="csX11" fmla="*/ 0 w 3841815"/>
              <a:gd name="csY11" fmla="*/ 609600 h 914400"/>
              <a:gd name="csX12" fmla="*/ 0 w 3841815"/>
              <a:gd name="csY12" fmla="*/ 304800 h 914400"/>
              <a:gd name="csX13" fmla="*/ 2753691 w 3841815"/>
              <a:gd name="csY13" fmla="*/ 304800 h 914400"/>
              <a:gd name="csX14" fmla="*/ 2892938 w 3841815"/>
              <a:gd name="csY14" fmla="*/ 216694 h 914400"/>
              <a:gd name="csX15" fmla="*/ 2941950 w 3841815"/>
              <a:gd name="csY15" fmla="*/ 174723 h 914400"/>
              <a:gd name="csX16" fmla="*/ 2979168 w 3841815"/>
              <a:gd name="csY16" fmla="*/ 133911 h 914400"/>
              <a:gd name="csX17" fmla="*/ 3336488 w 3841815"/>
              <a:gd name="csY17" fmla="*/ 0 h 914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841815" h="914400">
                <a:moveTo>
                  <a:pt x="3336488" y="0"/>
                </a:moveTo>
                <a:cubicBezTo>
                  <a:pt x="3615572" y="0"/>
                  <a:pt x="3841815" y="204695"/>
                  <a:pt x="3841815" y="457200"/>
                </a:cubicBezTo>
                <a:cubicBezTo>
                  <a:pt x="3841815" y="709705"/>
                  <a:pt x="3615572" y="914400"/>
                  <a:pt x="3336488" y="914400"/>
                </a:cubicBezTo>
                <a:cubicBezTo>
                  <a:pt x="3231832" y="914400"/>
                  <a:pt x="3134606" y="885615"/>
                  <a:pt x="3053955" y="836318"/>
                </a:cubicBezTo>
                <a:lnTo>
                  <a:pt x="3017961" y="809448"/>
                </a:lnTo>
                <a:lnTo>
                  <a:pt x="3017897" y="813435"/>
                </a:lnTo>
                <a:lnTo>
                  <a:pt x="3001537" y="797187"/>
                </a:lnTo>
                <a:lnTo>
                  <a:pt x="2979168" y="780490"/>
                </a:lnTo>
                <a:lnTo>
                  <a:pt x="2935923" y="733068"/>
                </a:lnTo>
                <a:lnTo>
                  <a:pt x="2888890" y="688658"/>
                </a:lnTo>
                <a:cubicBezTo>
                  <a:pt x="2842236" y="647700"/>
                  <a:pt x="2794868" y="614363"/>
                  <a:pt x="2755596" y="609600"/>
                </a:cubicBezTo>
                <a:lnTo>
                  <a:pt x="0" y="609600"/>
                </a:lnTo>
                <a:lnTo>
                  <a:pt x="0" y="304800"/>
                </a:lnTo>
                <a:lnTo>
                  <a:pt x="2753691" y="304800"/>
                </a:lnTo>
                <a:cubicBezTo>
                  <a:pt x="2789470" y="298133"/>
                  <a:pt x="2841442" y="259556"/>
                  <a:pt x="2892938" y="216694"/>
                </a:cubicBezTo>
                <a:lnTo>
                  <a:pt x="2941950" y="174723"/>
                </a:lnTo>
                <a:lnTo>
                  <a:pt x="2979168" y="133911"/>
                </a:lnTo>
                <a:cubicBezTo>
                  <a:pt x="3070615" y="51174"/>
                  <a:pt x="3196946" y="0"/>
                  <a:pt x="333648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5694CB7C-FCFA-D0EE-E2B7-E0670FFBA390}"/>
              </a:ext>
            </a:extLst>
          </p:cNvPr>
          <p:cNvSpPr/>
          <p:nvPr/>
        </p:nvSpPr>
        <p:spPr>
          <a:xfrm>
            <a:off x="8585199" y="7441745"/>
            <a:ext cx="3098615" cy="737509"/>
          </a:xfrm>
          <a:custGeom>
            <a:avLst/>
            <a:gdLst>
              <a:gd name="csX0" fmla="*/ 3336488 w 3841815"/>
              <a:gd name="csY0" fmla="*/ 0 h 914400"/>
              <a:gd name="csX1" fmla="*/ 3841815 w 3841815"/>
              <a:gd name="csY1" fmla="*/ 457200 h 914400"/>
              <a:gd name="csX2" fmla="*/ 3336488 w 3841815"/>
              <a:gd name="csY2" fmla="*/ 914400 h 914400"/>
              <a:gd name="csX3" fmla="*/ 3053955 w 3841815"/>
              <a:gd name="csY3" fmla="*/ 836318 h 914400"/>
              <a:gd name="csX4" fmla="*/ 3017961 w 3841815"/>
              <a:gd name="csY4" fmla="*/ 809448 h 914400"/>
              <a:gd name="csX5" fmla="*/ 3017897 w 3841815"/>
              <a:gd name="csY5" fmla="*/ 813435 h 914400"/>
              <a:gd name="csX6" fmla="*/ 3001537 w 3841815"/>
              <a:gd name="csY6" fmla="*/ 797187 h 914400"/>
              <a:gd name="csX7" fmla="*/ 2979168 w 3841815"/>
              <a:gd name="csY7" fmla="*/ 780490 h 914400"/>
              <a:gd name="csX8" fmla="*/ 2935923 w 3841815"/>
              <a:gd name="csY8" fmla="*/ 733068 h 914400"/>
              <a:gd name="csX9" fmla="*/ 2888890 w 3841815"/>
              <a:gd name="csY9" fmla="*/ 688658 h 914400"/>
              <a:gd name="csX10" fmla="*/ 2755596 w 3841815"/>
              <a:gd name="csY10" fmla="*/ 609600 h 914400"/>
              <a:gd name="csX11" fmla="*/ 0 w 3841815"/>
              <a:gd name="csY11" fmla="*/ 609600 h 914400"/>
              <a:gd name="csX12" fmla="*/ 0 w 3841815"/>
              <a:gd name="csY12" fmla="*/ 304800 h 914400"/>
              <a:gd name="csX13" fmla="*/ 2753691 w 3841815"/>
              <a:gd name="csY13" fmla="*/ 304800 h 914400"/>
              <a:gd name="csX14" fmla="*/ 2892938 w 3841815"/>
              <a:gd name="csY14" fmla="*/ 216694 h 914400"/>
              <a:gd name="csX15" fmla="*/ 2941950 w 3841815"/>
              <a:gd name="csY15" fmla="*/ 174723 h 914400"/>
              <a:gd name="csX16" fmla="*/ 2979168 w 3841815"/>
              <a:gd name="csY16" fmla="*/ 133911 h 914400"/>
              <a:gd name="csX17" fmla="*/ 3336488 w 3841815"/>
              <a:gd name="csY17" fmla="*/ 0 h 914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</a:cxnLst>
            <a:rect l="l" t="t" r="r" b="b"/>
            <a:pathLst>
              <a:path w="3841815" h="914400">
                <a:moveTo>
                  <a:pt x="3336488" y="0"/>
                </a:moveTo>
                <a:cubicBezTo>
                  <a:pt x="3615572" y="0"/>
                  <a:pt x="3841815" y="204695"/>
                  <a:pt x="3841815" y="457200"/>
                </a:cubicBezTo>
                <a:cubicBezTo>
                  <a:pt x="3841815" y="709705"/>
                  <a:pt x="3615572" y="914400"/>
                  <a:pt x="3336488" y="914400"/>
                </a:cubicBezTo>
                <a:cubicBezTo>
                  <a:pt x="3231832" y="914400"/>
                  <a:pt x="3134606" y="885615"/>
                  <a:pt x="3053955" y="836318"/>
                </a:cubicBezTo>
                <a:lnTo>
                  <a:pt x="3017961" y="809448"/>
                </a:lnTo>
                <a:lnTo>
                  <a:pt x="3017897" y="813435"/>
                </a:lnTo>
                <a:lnTo>
                  <a:pt x="3001537" y="797187"/>
                </a:lnTo>
                <a:lnTo>
                  <a:pt x="2979168" y="780490"/>
                </a:lnTo>
                <a:lnTo>
                  <a:pt x="2935923" y="733068"/>
                </a:lnTo>
                <a:lnTo>
                  <a:pt x="2888890" y="688658"/>
                </a:lnTo>
                <a:cubicBezTo>
                  <a:pt x="2842236" y="647700"/>
                  <a:pt x="2794868" y="614363"/>
                  <a:pt x="2755596" y="609600"/>
                </a:cubicBezTo>
                <a:lnTo>
                  <a:pt x="0" y="609600"/>
                </a:lnTo>
                <a:lnTo>
                  <a:pt x="0" y="304800"/>
                </a:lnTo>
                <a:lnTo>
                  <a:pt x="2753691" y="304800"/>
                </a:lnTo>
                <a:cubicBezTo>
                  <a:pt x="2789470" y="298133"/>
                  <a:pt x="2841442" y="259556"/>
                  <a:pt x="2892938" y="216694"/>
                </a:cubicBezTo>
                <a:lnTo>
                  <a:pt x="2941950" y="174723"/>
                </a:lnTo>
                <a:lnTo>
                  <a:pt x="2979168" y="133911"/>
                </a:lnTo>
                <a:cubicBezTo>
                  <a:pt x="3070615" y="51174"/>
                  <a:pt x="3196946" y="0"/>
                  <a:pt x="3336488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DDB0EBF-B4FC-92F6-A714-603C9E821472}"/>
              </a:ext>
            </a:extLst>
          </p:cNvPr>
          <p:cNvSpPr txBox="1"/>
          <p:nvPr/>
        </p:nvSpPr>
        <p:spPr>
          <a:xfrm>
            <a:off x="12014200" y="290122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MISSÃO E EVANGELIZAÇÃO</a:t>
            </a:r>
          </a:p>
          <a:p>
            <a:r>
              <a:rPr lang="pt-BR" sz="2400" dirty="0"/>
              <a:t>Cultura urbana, cultura digital, juventude e família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223FEA2-965D-0F5C-D6CC-66109EF0C665}"/>
              </a:ext>
            </a:extLst>
          </p:cNvPr>
          <p:cNvSpPr txBox="1"/>
          <p:nvPr/>
        </p:nvSpPr>
        <p:spPr>
          <a:xfrm>
            <a:off x="1014563" y="507129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IGREJA E SINODALIDADE</a:t>
            </a:r>
          </a:p>
          <a:p>
            <a:r>
              <a:rPr lang="pt-BR" sz="2400" dirty="0"/>
              <a:t>Conselhos e assembleias pastorais, protagonismo leigo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64A5540-A631-FE44-2C58-A3C68BCD7C98}"/>
              </a:ext>
            </a:extLst>
          </p:cNvPr>
          <p:cNvSpPr txBox="1"/>
          <p:nvPr/>
        </p:nvSpPr>
        <p:spPr>
          <a:xfrm>
            <a:off x="12014200" y="702120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AÇÃO PROFÉTICO-TRANSFORMADORA</a:t>
            </a:r>
          </a:p>
          <a:p>
            <a:r>
              <a:rPr lang="pt-BR" sz="2400" dirty="0"/>
              <a:t>Cáritas, Pacto Educativo</a:t>
            </a:r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DA0427B6-0B95-F79C-F058-0595F40CAED7}"/>
              </a:ext>
            </a:extLst>
          </p:cNvPr>
          <p:cNvSpPr/>
          <p:nvPr/>
        </p:nvSpPr>
        <p:spPr>
          <a:xfrm>
            <a:off x="10966073" y="3155857"/>
            <a:ext cx="638690" cy="638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2490FC4B-151A-1707-6947-D35D8DA697DE}"/>
              </a:ext>
            </a:extLst>
          </p:cNvPr>
          <p:cNvGrpSpPr/>
          <p:nvPr/>
        </p:nvGrpSpPr>
        <p:grpSpPr>
          <a:xfrm>
            <a:off x="10966073" y="3169211"/>
            <a:ext cx="638690" cy="640789"/>
            <a:chOff x="0" y="0"/>
            <a:chExt cx="1402715" cy="1409700"/>
          </a:xfrm>
        </p:grpSpPr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F9F82611-F639-73F4-38C8-7FD95A035573}"/>
                </a:ext>
              </a:extLst>
            </p:cNvPr>
            <p:cNvSpPr/>
            <p:nvPr/>
          </p:nvSpPr>
          <p:spPr>
            <a:xfrm>
              <a:off x="0" y="0"/>
              <a:ext cx="1391920" cy="13919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440B702E-A8D5-2572-0D4E-4F246533B85E}"/>
                </a:ext>
              </a:extLst>
            </p:cNvPr>
            <p:cNvCxnSpPr/>
            <p:nvPr/>
          </p:nvCxnSpPr>
          <p:spPr>
            <a:xfrm flipH="1">
              <a:off x="343535" y="29718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466FCD6E-BDDF-528D-B97D-0211F27257AC}"/>
                </a:ext>
              </a:extLst>
            </p:cNvPr>
            <p:cNvCxnSpPr/>
            <p:nvPr/>
          </p:nvCxnSpPr>
          <p:spPr>
            <a:xfrm flipH="1">
              <a:off x="224155" y="23622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26F80B8E-495F-0AE7-8AF5-34D26063FBC4}"/>
                </a:ext>
              </a:extLst>
            </p:cNvPr>
            <p:cNvCxnSpPr/>
            <p:nvPr/>
          </p:nvCxnSpPr>
          <p:spPr>
            <a:xfrm flipH="1">
              <a:off x="165735" y="40640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ector reto 71">
              <a:extLst>
                <a:ext uri="{FF2B5EF4-FFF2-40B4-BE49-F238E27FC236}">
                  <a16:creationId xmlns:a16="http://schemas.microsoft.com/office/drawing/2014/main" id="{E0ACB2D8-DED4-8D44-5B14-C978243F3962}"/>
                </a:ext>
              </a:extLst>
            </p:cNvPr>
            <p:cNvCxnSpPr/>
            <p:nvPr/>
          </p:nvCxnSpPr>
          <p:spPr>
            <a:xfrm flipH="1">
              <a:off x="434975" y="66548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ector reto 72">
              <a:extLst>
                <a:ext uri="{FF2B5EF4-FFF2-40B4-BE49-F238E27FC236}">
                  <a16:creationId xmlns:a16="http://schemas.microsoft.com/office/drawing/2014/main" id="{BB29DD73-4FC1-39EB-51D1-485732F46E48}"/>
                </a:ext>
              </a:extLst>
            </p:cNvPr>
            <p:cNvCxnSpPr/>
            <p:nvPr/>
          </p:nvCxnSpPr>
          <p:spPr>
            <a:xfrm flipH="1">
              <a:off x="315595" y="60452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9B713BC5-ED20-50CE-5CE8-B17031E6525F}"/>
                </a:ext>
              </a:extLst>
            </p:cNvPr>
            <p:cNvCxnSpPr/>
            <p:nvPr/>
          </p:nvCxnSpPr>
          <p:spPr>
            <a:xfrm flipH="1">
              <a:off x="257175" y="77470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ector reto 74">
              <a:extLst>
                <a:ext uri="{FF2B5EF4-FFF2-40B4-BE49-F238E27FC236}">
                  <a16:creationId xmlns:a16="http://schemas.microsoft.com/office/drawing/2014/main" id="{A329DB22-9306-3D45-081B-996CFC967BA8}"/>
                </a:ext>
              </a:extLst>
            </p:cNvPr>
            <p:cNvCxnSpPr/>
            <p:nvPr/>
          </p:nvCxnSpPr>
          <p:spPr>
            <a:xfrm flipH="1">
              <a:off x="389255" y="82804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ector reto 75">
              <a:extLst>
                <a:ext uri="{FF2B5EF4-FFF2-40B4-BE49-F238E27FC236}">
                  <a16:creationId xmlns:a16="http://schemas.microsoft.com/office/drawing/2014/main" id="{71F1AEDF-E76A-DFA4-CE57-882CD0963864}"/>
                </a:ext>
              </a:extLst>
            </p:cNvPr>
            <p:cNvCxnSpPr/>
            <p:nvPr/>
          </p:nvCxnSpPr>
          <p:spPr>
            <a:xfrm flipH="1">
              <a:off x="374015" y="92837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079C5F5B-77FF-514B-8E22-1CF4AB5B04F7}"/>
                </a:ext>
              </a:extLst>
            </p:cNvPr>
            <p:cNvCxnSpPr/>
            <p:nvPr/>
          </p:nvCxnSpPr>
          <p:spPr>
            <a:xfrm flipH="1">
              <a:off x="426720" y="99060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ector reto 77">
              <a:extLst>
                <a:ext uri="{FF2B5EF4-FFF2-40B4-BE49-F238E27FC236}">
                  <a16:creationId xmlns:a16="http://schemas.microsoft.com/office/drawing/2014/main" id="{1BCAD0E1-2BFC-D85D-0098-5186161009A8}"/>
                </a:ext>
              </a:extLst>
            </p:cNvPr>
            <p:cNvCxnSpPr/>
            <p:nvPr/>
          </p:nvCxnSpPr>
          <p:spPr>
            <a:xfrm flipH="1">
              <a:off x="312420" y="108331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B5F9413F-4362-572E-7AE9-EDAD8E762CDD}"/>
                </a:ext>
              </a:extLst>
            </p:cNvPr>
            <p:cNvCxnSpPr/>
            <p:nvPr/>
          </p:nvCxnSpPr>
          <p:spPr>
            <a:xfrm flipH="1">
              <a:off x="239395" y="119126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ector reto 79">
              <a:extLst>
                <a:ext uri="{FF2B5EF4-FFF2-40B4-BE49-F238E27FC236}">
                  <a16:creationId xmlns:a16="http://schemas.microsoft.com/office/drawing/2014/main" id="{CFCCB33F-FF83-F8DF-110A-A8E64F2A09CC}"/>
                </a:ext>
              </a:extLst>
            </p:cNvPr>
            <p:cNvCxnSpPr/>
            <p:nvPr/>
          </p:nvCxnSpPr>
          <p:spPr>
            <a:xfrm flipH="1">
              <a:off x="312420" y="124206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Conector reto 80">
              <a:extLst>
                <a:ext uri="{FF2B5EF4-FFF2-40B4-BE49-F238E27FC236}">
                  <a16:creationId xmlns:a16="http://schemas.microsoft.com/office/drawing/2014/main" id="{7AE8FD3D-B4AA-AB27-34CA-5480D235CE1A}"/>
                </a:ext>
              </a:extLst>
            </p:cNvPr>
            <p:cNvCxnSpPr/>
            <p:nvPr/>
          </p:nvCxnSpPr>
          <p:spPr>
            <a:xfrm flipH="1">
              <a:off x="312420" y="1343660"/>
              <a:ext cx="269240" cy="45720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id="{1D81EFDF-1730-1B39-10B6-7FA7DF350125}"/>
                </a:ext>
              </a:extLst>
            </p:cNvPr>
            <p:cNvSpPr/>
            <p:nvPr/>
          </p:nvSpPr>
          <p:spPr>
            <a:xfrm>
              <a:off x="717477" y="12700"/>
              <a:ext cx="161435" cy="1397000"/>
            </a:xfrm>
            <a:custGeom>
              <a:avLst/>
              <a:gdLst>
                <a:gd name="csX0" fmla="*/ 0 w 161435"/>
                <a:gd name="csY0" fmla="*/ 0 h 1397000"/>
                <a:gd name="csX1" fmla="*/ 137160 w 161435"/>
                <a:gd name="csY1" fmla="*/ 421640 h 1397000"/>
                <a:gd name="csX2" fmla="*/ 157480 w 161435"/>
                <a:gd name="csY2" fmla="*/ 833120 h 1397000"/>
                <a:gd name="csX3" fmla="*/ 91440 w 161435"/>
                <a:gd name="csY3" fmla="*/ 1285240 h 1397000"/>
                <a:gd name="csX4" fmla="*/ 35560 w 161435"/>
                <a:gd name="csY4" fmla="*/ 1397000 h 1397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161435" h="1397000">
                  <a:moveTo>
                    <a:pt x="0" y="0"/>
                  </a:moveTo>
                  <a:cubicBezTo>
                    <a:pt x="55456" y="141393"/>
                    <a:pt x="110913" y="282787"/>
                    <a:pt x="137160" y="421640"/>
                  </a:cubicBezTo>
                  <a:cubicBezTo>
                    <a:pt x="163407" y="560493"/>
                    <a:pt x="165100" y="689187"/>
                    <a:pt x="157480" y="833120"/>
                  </a:cubicBezTo>
                  <a:cubicBezTo>
                    <a:pt x="149860" y="977053"/>
                    <a:pt x="111760" y="1191260"/>
                    <a:pt x="91440" y="1285240"/>
                  </a:cubicBezTo>
                  <a:cubicBezTo>
                    <a:pt x="71120" y="1379220"/>
                    <a:pt x="53340" y="1388110"/>
                    <a:pt x="35560" y="1397000"/>
                  </a:cubicBezTo>
                </a:path>
              </a:pathLst>
            </a:custGeom>
            <a:noFill/>
            <a:ln w="98425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AFBB7013-A142-9DE7-A4F8-6704029B1671}"/>
                </a:ext>
              </a:extLst>
            </p:cNvPr>
            <p:cNvSpPr/>
            <p:nvPr/>
          </p:nvSpPr>
          <p:spPr>
            <a:xfrm>
              <a:off x="239395" y="386080"/>
              <a:ext cx="1163320" cy="147320"/>
            </a:xfrm>
            <a:custGeom>
              <a:avLst/>
              <a:gdLst>
                <a:gd name="csX0" fmla="*/ 0 w 1163320"/>
                <a:gd name="csY0" fmla="*/ 142240 h 142240"/>
                <a:gd name="csX1" fmla="*/ 325120 w 1163320"/>
                <a:gd name="csY1" fmla="*/ 30480 h 142240"/>
                <a:gd name="csX2" fmla="*/ 584200 w 1163320"/>
                <a:gd name="csY2" fmla="*/ 0 h 142240"/>
                <a:gd name="csX3" fmla="*/ 894080 w 1163320"/>
                <a:gd name="csY3" fmla="*/ 10160 h 142240"/>
                <a:gd name="csX4" fmla="*/ 1163320 w 1163320"/>
                <a:gd name="csY4" fmla="*/ 91440 h 142240"/>
                <a:gd name="csX0" fmla="*/ 0 w 1163320"/>
                <a:gd name="csY0" fmla="*/ 142240 h 142240"/>
                <a:gd name="csX1" fmla="*/ 325120 w 1163320"/>
                <a:gd name="csY1" fmla="*/ 30480 h 142240"/>
                <a:gd name="csX2" fmla="*/ 584200 w 1163320"/>
                <a:gd name="csY2" fmla="*/ 0 h 142240"/>
                <a:gd name="csX3" fmla="*/ 894080 w 1163320"/>
                <a:gd name="csY3" fmla="*/ 10160 h 142240"/>
                <a:gd name="csX4" fmla="*/ 1163320 w 1163320"/>
                <a:gd name="csY4" fmla="*/ 91440 h 142240"/>
                <a:gd name="csX0" fmla="*/ 0 w 1163320"/>
                <a:gd name="csY0" fmla="*/ 142240 h 142240"/>
                <a:gd name="csX1" fmla="*/ 325120 w 1163320"/>
                <a:gd name="csY1" fmla="*/ 30480 h 142240"/>
                <a:gd name="csX2" fmla="*/ 584200 w 1163320"/>
                <a:gd name="csY2" fmla="*/ 0 h 142240"/>
                <a:gd name="csX3" fmla="*/ 1163320 w 1163320"/>
                <a:gd name="csY3" fmla="*/ 91440 h 142240"/>
                <a:gd name="csX0" fmla="*/ 0 w 1163320"/>
                <a:gd name="csY0" fmla="*/ 142240 h 142240"/>
                <a:gd name="csX1" fmla="*/ 584200 w 1163320"/>
                <a:gd name="csY1" fmla="*/ 0 h 142240"/>
                <a:gd name="csX2" fmla="*/ 1163320 w 1163320"/>
                <a:gd name="csY2" fmla="*/ 91440 h 142240"/>
                <a:gd name="csX0" fmla="*/ 0 w 1163320"/>
                <a:gd name="csY0" fmla="*/ 147320 h 147320"/>
                <a:gd name="csX1" fmla="*/ 604520 w 1163320"/>
                <a:gd name="csY1" fmla="*/ 0 h 147320"/>
                <a:gd name="csX2" fmla="*/ 1163320 w 1163320"/>
                <a:gd name="csY2" fmla="*/ 96520 h 147320"/>
                <a:gd name="csX0" fmla="*/ 0 w 1163320"/>
                <a:gd name="csY0" fmla="*/ 147320 h 147320"/>
                <a:gd name="csX1" fmla="*/ 604520 w 1163320"/>
                <a:gd name="csY1" fmla="*/ 0 h 147320"/>
                <a:gd name="csX2" fmla="*/ 1163320 w 1163320"/>
                <a:gd name="csY2" fmla="*/ 96520 h 147320"/>
                <a:gd name="csX0" fmla="*/ 0 w 1163320"/>
                <a:gd name="csY0" fmla="*/ 147320 h 147320"/>
                <a:gd name="csX1" fmla="*/ 604520 w 1163320"/>
                <a:gd name="csY1" fmla="*/ 0 h 147320"/>
                <a:gd name="csX2" fmla="*/ 1163320 w 1163320"/>
                <a:gd name="csY2" fmla="*/ 96520 h 147320"/>
                <a:gd name="csX0" fmla="*/ 0 w 1163320"/>
                <a:gd name="csY0" fmla="*/ 147320 h 147320"/>
                <a:gd name="csX1" fmla="*/ 604520 w 1163320"/>
                <a:gd name="csY1" fmla="*/ 0 h 147320"/>
                <a:gd name="csX2" fmla="*/ 1163320 w 1163320"/>
                <a:gd name="csY2" fmla="*/ 96520 h 1473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163320" h="147320">
                  <a:moveTo>
                    <a:pt x="0" y="147320"/>
                  </a:moveTo>
                  <a:cubicBezTo>
                    <a:pt x="233468" y="36407"/>
                    <a:pt x="410633" y="8467"/>
                    <a:pt x="604520" y="0"/>
                  </a:cubicBezTo>
                  <a:cubicBezTo>
                    <a:pt x="911860" y="15240"/>
                    <a:pt x="996950" y="41910"/>
                    <a:pt x="1163320" y="96520"/>
                  </a:cubicBezTo>
                </a:path>
              </a:pathLst>
            </a:custGeom>
            <a:noFill/>
            <a:ln w="95250" cap="rnd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85" name="Elipse 84">
            <a:extLst>
              <a:ext uri="{FF2B5EF4-FFF2-40B4-BE49-F238E27FC236}">
                <a16:creationId xmlns:a16="http://schemas.microsoft.com/office/drawing/2014/main" id="{DA9DAF8C-E1BA-D032-B047-CA9B6065F774}"/>
              </a:ext>
            </a:extLst>
          </p:cNvPr>
          <p:cNvSpPr/>
          <p:nvPr/>
        </p:nvSpPr>
        <p:spPr>
          <a:xfrm>
            <a:off x="10946600" y="7491154"/>
            <a:ext cx="638690" cy="638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2CED81C4-35A5-1596-250E-3EEB20FE005E}"/>
              </a:ext>
            </a:extLst>
          </p:cNvPr>
          <p:cNvGrpSpPr/>
          <p:nvPr/>
        </p:nvGrpSpPr>
        <p:grpSpPr>
          <a:xfrm>
            <a:off x="10946600" y="7491154"/>
            <a:ext cx="638690" cy="638689"/>
            <a:chOff x="0" y="0"/>
            <a:chExt cx="1188000" cy="1188000"/>
          </a:xfrm>
        </p:grpSpPr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id="{E98E7A6E-BA9A-C518-A2B6-A7F2917AB105}"/>
                </a:ext>
              </a:extLst>
            </p:cNvPr>
            <p:cNvSpPr/>
            <p:nvPr/>
          </p:nvSpPr>
          <p:spPr>
            <a:xfrm>
              <a:off x="502979" y="308325"/>
              <a:ext cx="615453" cy="577140"/>
            </a:xfrm>
            <a:custGeom>
              <a:avLst/>
              <a:gdLst>
                <a:gd name="csX0" fmla="*/ 403860 w 619125"/>
                <a:gd name="csY0" fmla="*/ 30480 h 575310"/>
                <a:gd name="csX1" fmla="*/ 478155 w 619125"/>
                <a:gd name="csY1" fmla="*/ 144780 h 575310"/>
                <a:gd name="csX2" fmla="*/ 521970 w 619125"/>
                <a:gd name="csY2" fmla="*/ 278130 h 575310"/>
                <a:gd name="csX3" fmla="*/ 516255 w 619125"/>
                <a:gd name="csY3" fmla="*/ 323850 h 575310"/>
                <a:gd name="csX4" fmla="*/ 478155 w 619125"/>
                <a:gd name="csY4" fmla="*/ 390525 h 575310"/>
                <a:gd name="csX5" fmla="*/ 413385 w 619125"/>
                <a:gd name="csY5" fmla="*/ 468630 h 575310"/>
                <a:gd name="csX6" fmla="*/ 518160 w 619125"/>
                <a:gd name="csY6" fmla="*/ 468630 h 575310"/>
                <a:gd name="csX7" fmla="*/ 586740 w 619125"/>
                <a:gd name="csY7" fmla="*/ 468630 h 575310"/>
                <a:gd name="csX8" fmla="*/ 617220 w 619125"/>
                <a:gd name="csY8" fmla="*/ 489585 h 575310"/>
                <a:gd name="csX9" fmla="*/ 619125 w 619125"/>
                <a:gd name="csY9" fmla="*/ 535305 h 575310"/>
                <a:gd name="csX10" fmla="*/ 594360 w 619125"/>
                <a:gd name="csY10" fmla="*/ 575310 h 575310"/>
                <a:gd name="csX11" fmla="*/ 310515 w 619125"/>
                <a:gd name="csY11" fmla="*/ 575310 h 575310"/>
                <a:gd name="csX12" fmla="*/ 276225 w 619125"/>
                <a:gd name="csY12" fmla="*/ 554355 h 575310"/>
                <a:gd name="csX13" fmla="*/ 272415 w 619125"/>
                <a:gd name="csY13" fmla="*/ 502920 h 575310"/>
                <a:gd name="csX14" fmla="*/ 361950 w 619125"/>
                <a:gd name="csY14" fmla="*/ 306705 h 575310"/>
                <a:gd name="csX15" fmla="*/ 299085 w 619125"/>
                <a:gd name="csY15" fmla="*/ 171450 h 575310"/>
                <a:gd name="csX16" fmla="*/ 230505 w 619125"/>
                <a:gd name="csY16" fmla="*/ 230505 h 575310"/>
                <a:gd name="csX17" fmla="*/ 59055 w 619125"/>
                <a:gd name="csY17" fmla="*/ 283845 h 575310"/>
                <a:gd name="csX18" fmla="*/ 24765 w 619125"/>
                <a:gd name="csY18" fmla="*/ 283845 h 575310"/>
                <a:gd name="csX19" fmla="*/ 0 w 619125"/>
                <a:gd name="csY19" fmla="*/ 251460 h 575310"/>
                <a:gd name="csX20" fmla="*/ 15240 w 619125"/>
                <a:gd name="csY20" fmla="*/ 217170 h 575310"/>
                <a:gd name="csX21" fmla="*/ 165735 w 619125"/>
                <a:gd name="csY21" fmla="*/ 165735 h 575310"/>
                <a:gd name="csX22" fmla="*/ 241935 w 619125"/>
                <a:gd name="csY22" fmla="*/ 45720 h 575310"/>
                <a:gd name="csX23" fmla="*/ 285750 w 619125"/>
                <a:gd name="csY23" fmla="*/ 3810 h 575310"/>
                <a:gd name="csX24" fmla="*/ 348615 w 619125"/>
                <a:gd name="csY24" fmla="*/ 0 h 575310"/>
                <a:gd name="csX25" fmla="*/ 403860 w 619125"/>
                <a:gd name="csY25" fmla="*/ 30480 h 575310"/>
                <a:gd name="csX0" fmla="*/ 403860 w 619125"/>
                <a:gd name="csY0" fmla="*/ 30480 h 575310"/>
                <a:gd name="csX1" fmla="*/ 478155 w 619125"/>
                <a:gd name="csY1" fmla="*/ 144780 h 575310"/>
                <a:gd name="csX2" fmla="*/ 521970 w 619125"/>
                <a:gd name="csY2" fmla="*/ 278130 h 575310"/>
                <a:gd name="csX3" fmla="*/ 516255 w 619125"/>
                <a:gd name="csY3" fmla="*/ 323850 h 575310"/>
                <a:gd name="csX4" fmla="*/ 478155 w 619125"/>
                <a:gd name="csY4" fmla="*/ 390525 h 575310"/>
                <a:gd name="csX5" fmla="*/ 413385 w 619125"/>
                <a:gd name="csY5" fmla="*/ 468630 h 575310"/>
                <a:gd name="csX6" fmla="*/ 518160 w 619125"/>
                <a:gd name="csY6" fmla="*/ 468630 h 575310"/>
                <a:gd name="csX7" fmla="*/ 586740 w 619125"/>
                <a:gd name="csY7" fmla="*/ 468630 h 575310"/>
                <a:gd name="csX8" fmla="*/ 617220 w 619125"/>
                <a:gd name="csY8" fmla="*/ 489585 h 575310"/>
                <a:gd name="csX9" fmla="*/ 619125 w 619125"/>
                <a:gd name="csY9" fmla="*/ 535305 h 575310"/>
                <a:gd name="csX10" fmla="*/ 594360 w 619125"/>
                <a:gd name="csY10" fmla="*/ 575310 h 575310"/>
                <a:gd name="csX11" fmla="*/ 310515 w 619125"/>
                <a:gd name="csY11" fmla="*/ 575310 h 575310"/>
                <a:gd name="csX12" fmla="*/ 276225 w 619125"/>
                <a:gd name="csY12" fmla="*/ 554355 h 575310"/>
                <a:gd name="csX13" fmla="*/ 272415 w 619125"/>
                <a:gd name="csY13" fmla="*/ 502920 h 575310"/>
                <a:gd name="csX14" fmla="*/ 361950 w 619125"/>
                <a:gd name="csY14" fmla="*/ 306705 h 575310"/>
                <a:gd name="csX15" fmla="*/ 299085 w 619125"/>
                <a:gd name="csY15" fmla="*/ 171450 h 575310"/>
                <a:gd name="csX16" fmla="*/ 230505 w 619125"/>
                <a:gd name="csY16" fmla="*/ 230505 h 575310"/>
                <a:gd name="csX17" fmla="*/ 59055 w 619125"/>
                <a:gd name="csY17" fmla="*/ 283845 h 575310"/>
                <a:gd name="csX18" fmla="*/ 0 w 619125"/>
                <a:gd name="csY18" fmla="*/ 251460 h 575310"/>
                <a:gd name="csX19" fmla="*/ 15240 w 619125"/>
                <a:gd name="csY19" fmla="*/ 217170 h 575310"/>
                <a:gd name="csX20" fmla="*/ 165735 w 619125"/>
                <a:gd name="csY20" fmla="*/ 165735 h 575310"/>
                <a:gd name="csX21" fmla="*/ 241935 w 619125"/>
                <a:gd name="csY21" fmla="*/ 45720 h 575310"/>
                <a:gd name="csX22" fmla="*/ 285750 w 619125"/>
                <a:gd name="csY22" fmla="*/ 3810 h 575310"/>
                <a:gd name="csX23" fmla="*/ 348615 w 619125"/>
                <a:gd name="csY23" fmla="*/ 0 h 575310"/>
                <a:gd name="csX24" fmla="*/ 403860 w 619125"/>
                <a:gd name="csY24" fmla="*/ 30480 h 575310"/>
                <a:gd name="csX0" fmla="*/ 390525 w 605790"/>
                <a:gd name="csY0" fmla="*/ 30480 h 575310"/>
                <a:gd name="csX1" fmla="*/ 464820 w 605790"/>
                <a:gd name="csY1" fmla="*/ 144780 h 575310"/>
                <a:gd name="csX2" fmla="*/ 508635 w 605790"/>
                <a:gd name="csY2" fmla="*/ 278130 h 575310"/>
                <a:gd name="csX3" fmla="*/ 502920 w 605790"/>
                <a:gd name="csY3" fmla="*/ 323850 h 575310"/>
                <a:gd name="csX4" fmla="*/ 464820 w 605790"/>
                <a:gd name="csY4" fmla="*/ 390525 h 575310"/>
                <a:gd name="csX5" fmla="*/ 400050 w 605790"/>
                <a:gd name="csY5" fmla="*/ 468630 h 575310"/>
                <a:gd name="csX6" fmla="*/ 504825 w 605790"/>
                <a:gd name="csY6" fmla="*/ 468630 h 575310"/>
                <a:gd name="csX7" fmla="*/ 573405 w 605790"/>
                <a:gd name="csY7" fmla="*/ 468630 h 575310"/>
                <a:gd name="csX8" fmla="*/ 603885 w 605790"/>
                <a:gd name="csY8" fmla="*/ 489585 h 575310"/>
                <a:gd name="csX9" fmla="*/ 605790 w 605790"/>
                <a:gd name="csY9" fmla="*/ 535305 h 575310"/>
                <a:gd name="csX10" fmla="*/ 581025 w 605790"/>
                <a:gd name="csY10" fmla="*/ 575310 h 575310"/>
                <a:gd name="csX11" fmla="*/ 297180 w 605790"/>
                <a:gd name="csY11" fmla="*/ 575310 h 575310"/>
                <a:gd name="csX12" fmla="*/ 262890 w 605790"/>
                <a:gd name="csY12" fmla="*/ 554355 h 575310"/>
                <a:gd name="csX13" fmla="*/ 259080 w 605790"/>
                <a:gd name="csY13" fmla="*/ 502920 h 575310"/>
                <a:gd name="csX14" fmla="*/ 348615 w 605790"/>
                <a:gd name="csY14" fmla="*/ 306705 h 575310"/>
                <a:gd name="csX15" fmla="*/ 285750 w 605790"/>
                <a:gd name="csY15" fmla="*/ 171450 h 575310"/>
                <a:gd name="csX16" fmla="*/ 217170 w 605790"/>
                <a:gd name="csY16" fmla="*/ 230505 h 575310"/>
                <a:gd name="csX17" fmla="*/ 45720 w 605790"/>
                <a:gd name="csY17" fmla="*/ 283845 h 575310"/>
                <a:gd name="csX18" fmla="*/ 0 w 605790"/>
                <a:gd name="csY18" fmla="*/ 264795 h 575310"/>
                <a:gd name="csX19" fmla="*/ 1905 w 605790"/>
                <a:gd name="csY19" fmla="*/ 217170 h 575310"/>
                <a:gd name="csX20" fmla="*/ 152400 w 605790"/>
                <a:gd name="csY20" fmla="*/ 165735 h 575310"/>
                <a:gd name="csX21" fmla="*/ 228600 w 605790"/>
                <a:gd name="csY21" fmla="*/ 45720 h 575310"/>
                <a:gd name="csX22" fmla="*/ 272415 w 605790"/>
                <a:gd name="csY22" fmla="*/ 3810 h 575310"/>
                <a:gd name="csX23" fmla="*/ 335280 w 605790"/>
                <a:gd name="csY23" fmla="*/ 0 h 575310"/>
                <a:gd name="csX24" fmla="*/ 390525 w 605790"/>
                <a:gd name="csY24" fmla="*/ 30480 h 575310"/>
                <a:gd name="csX0" fmla="*/ 393314 w 608579"/>
                <a:gd name="csY0" fmla="*/ 30480 h 575310"/>
                <a:gd name="csX1" fmla="*/ 467609 w 608579"/>
                <a:gd name="csY1" fmla="*/ 144780 h 575310"/>
                <a:gd name="csX2" fmla="*/ 511424 w 608579"/>
                <a:gd name="csY2" fmla="*/ 278130 h 575310"/>
                <a:gd name="csX3" fmla="*/ 505709 w 608579"/>
                <a:gd name="csY3" fmla="*/ 323850 h 575310"/>
                <a:gd name="csX4" fmla="*/ 467609 w 608579"/>
                <a:gd name="csY4" fmla="*/ 390525 h 575310"/>
                <a:gd name="csX5" fmla="*/ 402839 w 608579"/>
                <a:gd name="csY5" fmla="*/ 468630 h 575310"/>
                <a:gd name="csX6" fmla="*/ 507614 w 608579"/>
                <a:gd name="csY6" fmla="*/ 468630 h 575310"/>
                <a:gd name="csX7" fmla="*/ 576194 w 608579"/>
                <a:gd name="csY7" fmla="*/ 468630 h 575310"/>
                <a:gd name="csX8" fmla="*/ 606674 w 608579"/>
                <a:gd name="csY8" fmla="*/ 489585 h 575310"/>
                <a:gd name="csX9" fmla="*/ 608579 w 608579"/>
                <a:gd name="csY9" fmla="*/ 535305 h 575310"/>
                <a:gd name="csX10" fmla="*/ 583814 w 608579"/>
                <a:gd name="csY10" fmla="*/ 575310 h 575310"/>
                <a:gd name="csX11" fmla="*/ 299969 w 608579"/>
                <a:gd name="csY11" fmla="*/ 575310 h 575310"/>
                <a:gd name="csX12" fmla="*/ 265679 w 608579"/>
                <a:gd name="csY12" fmla="*/ 554355 h 575310"/>
                <a:gd name="csX13" fmla="*/ 261869 w 608579"/>
                <a:gd name="csY13" fmla="*/ 502920 h 575310"/>
                <a:gd name="csX14" fmla="*/ 351404 w 608579"/>
                <a:gd name="csY14" fmla="*/ 306705 h 575310"/>
                <a:gd name="csX15" fmla="*/ 288539 w 608579"/>
                <a:gd name="csY15" fmla="*/ 171450 h 575310"/>
                <a:gd name="csX16" fmla="*/ 219959 w 608579"/>
                <a:gd name="csY16" fmla="*/ 230505 h 575310"/>
                <a:gd name="csX17" fmla="*/ 48509 w 608579"/>
                <a:gd name="csY17" fmla="*/ 283845 h 575310"/>
                <a:gd name="csX18" fmla="*/ 2789 w 608579"/>
                <a:gd name="csY18" fmla="*/ 264795 h 575310"/>
                <a:gd name="csX19" fmla="*/ 4694 w 608579"/>
                <a:gd name="csY19" fmla="*/ 217170 h 575310"/>
                <a:gd name="csX20" fmla="*/ 155189 w 608579"/>
                <a:gd name="csY20" fmla="*/ 165735 h 575310"/>
                <a:gd name="csX21" fmla="*/ 231389 w 608579"/>
                <a:gd name="csY21" fmla="*/ 45720 h 575310"/>
                <a:gd name="csX22" fmla="*/ 275204 w 608579"/>
                <a:gd name="csY22" fmla="*/ 3810 h 575310"/>
                <a:gd name="csX23" fmla="*/ 338069 w 608579"/>
                <a:gd name="csY23" fmla="*/ 0 h 575310"/>
                <a:gd name="csX24" fmla="*/ 393314 w 608579"/>
                <a:gd name="csY24" fmla="*/ 30480 h 575310"/>
                <a:gd name="csX0" fmla="*/ 393314 w 608579"/>
                <a:gd name="csY0" fmla="*/ 30480 h 575310"/>
                <a:gd name="csX1" fmla="*/ 467609 w 608579"/>
                <a:gd name="csY1" fmla="*/ 144780 h 575310"/>
                <a:gd name="csX2" fmla="*/ 511424 w 608579"/>
                <a:gd name="csY2" fmla="*/ 278130 h 575310"/>
                <a:gd name="csX3" fmla="*/ 505709 w 608579"/>
                <a:gd name="csY3" fmla="*/ 323850 h 575310"/>
                <a:gd name="csX4" fmla="*/ 467609 w 608579"/>
                <a:gd name="csY4" fmla="*/ 390525 h 575310"/>
                <a:gd name="csX5" fmla="*/ 402839 w 608579"/>
                <a:gd name="csY5" fmla="*/ 468630 h 575310"/>
                <a:gd name="csX6" fmla="*/ 507614 w 608579"/>
                <a:gd name="csY6" fmla="*/ 468630 h 575310"/>
                <a:gd name="csX7" fmla="*/ 576194 w 608579"/>
                <a:gd name="csY7" fmla="*/ 468630 h 575310"/>
                <a:gd name="csX8" fmla="*/ 606674 w 608579"/>
                <a:gd name="csY8" fmla="*/ 489585 h 575310"/>
                <a:gd name="csX9" fmla="*/ 608579 w 608579"/>
                <a:gd name="csY9" fmla="*/ 535305 h 575310"/>
                <a:gd name="csX10" fmla="*/ 583814 w 608579"/>
                <a:gd name="csY10" fmla="*/ 575310 h 575310"/>
                <a:gd name="csX11" fmla="*/ 299969 w 608579"/>
                <a:gd name="csY11" fmla="*/ 575310 h 575310"/>
                <a:gd name="csX12" fmla="*/ 265679 w 608579"/>
                <a:gd name="csY12" fmla="*/ 554355 h 575310"/>
                <a:gd name="csX13" fmla="*/ 261869 w 608579"/>
                <a:gd name="csY13" fmla="*/ 502920 h 575310"/>
                <a:gd name="csX14" fmla="*/ 351404 w 608579"/>
                <a:gd name="csY14" fmla="*/ 306705 h 575310"/>
                <a:gd name="csX15" fmla="*/ 288539 w 608579"/>
                <a:gd name="csY15" fmla="*/ 171450 h 575310"/>
                <a:gd name="csX16" fmla="*/ 219959 w 608579"/>
                <a:gd name="csY16" fmla="*/ 230505 h 575310"/>
                <a:gd name="csX17" fmla="*/ 48509 w 608579"/>
                <a:gd name="csY17" fmla="*/ 283845 h 575310"/>
                <a:gd name="csX18" fmla="*/ 2789 w 608579"/>
                <a:gd name="csY18" fmla="*/ 264795 h 575310"/>
                <a:gd name="csX19" fmla="*/ 4694 w 608579"/>
                <a:gd name="csY19" fmla="*/ 217170 h 575310"/>
                <a:gd name="csX20" fmla="*/ 155189 w 608579"/>
                <a:gd name="csY20" fmla="*/ 165735 h 575310"/>
                <a:gd name="csX21" fmla="*/ 231389 w 608579"/>
                <a:gd name="csY21" fmla="*/ 45720 h 575310"/>
                <a:gd name="csX22" fmla="*/ 275204 w 608579"/>
                <a:gd name="csY22" fmla="*/ 3810 h 575310"/>
                <a:gd name="csX23" fmla="*/ 338069 w 608579"/>
                <a:gd name="csY23" fmla="*/ 0 h 575310"/>
                <a:gd name="csX24" fmla="*/ 393314 w 608579"/>
                <a:gd name="csY24" fmla="*/ 30480 h 575310"/>
                <a:gd name="csX0" fmla="*/ 394708 w 609973"/>
                <a:gd name="csY0" fmla="*/ 30480 h 575310"/>
                <a:gd name="csX1" fmla="*/ 469003 w 609973"/>
                <a:gd name="csY1" fmla="*/ 144780 h 575310"/>
                <a:gd name="csX2" fmla="*/ 512818 w 609973"/>
                <a:gd name="csY2" fmla="*/ 278130 h 575310"/>
                <a:gd name="csX3" fmla="*/ 507103 w 609973"/>
                <a:gd name="csY3" fmla="*/ 323850 h 575310"/>
                <a:gd name="csX4" fmla="*/ 469003 w 609973"/>
                <a:gd name="csY4" fmla="*/ 390525 h 575310"/>
                <a:gd name="csX5" fmla="*/ 404233 w 609973"/>
                <a:gd name="csY5" fmla="*/ 468630 h 575310"/>
                <a:gd name="csX6" fmla="*/ 509008 w 609973"/>
                <a:gd name="csY6" fmla="*/ 468630 h 575310"/>
                <a:gd name="csX7" fmla="*/ 577588 w 609973"/>
                <a:gd name="csY7" fmla="*/ 468630 h 575310"/>
                <a:gd name="csX8" fmla="*/ 608068 w 609973"/>
                <a:gd name="csY8" fmla="*/ 489585 h 575310"/>
                <a:gd name="csX9" fmla="*/ 609973 w 609973"/>
                <a:gd name="csY9" fmla="*/ 535305 h 575310"/>
                <a:gd name="csX10" fmla="*/ 585208 w 609973"/>
                <a:gd name="csY10" fmla="*/ 575310 h 575310"/>
                <a:gd name="csX11" fmla="*/ 301363 w 609973"/>
                <a:gd name="csY11" fmla="*/ 575310 h 575310"/>
                <a:gd name="csX12" fmla="*/ 267073 w 609973"/>
                <a:gd name="csY12" fmla="*/ 554355 h 575310"/>
                <a:gd name="csX13" fmla="*/ 263263 w 609973"/>
                <a:gd name="csY13" fmla="*/ 502920 h 575310"/>
                <a:gd name="csX14" fmla="*/ 352798 w 609973"/>
                <a:gd name="csY14" fmla="*/ 306705 h 575310"/>
                <a:gd name="csX15" fmla="*/ 289933 w 609973"/>
                <a:gd name="csY15" fmla="*/ 171450 h 575310"/>
                <a:gd name="csX16" fmla="*/ 221353 w 609973"/>
                <a:gd name="csY16" fmla="*/ 230505 h 575310"/>
                <a:gd name="csX17" fmla="*/ 49903 w 609973"/>
                <a:gd name="csY17" fmla="*/ 283845 h 575310"/>
                <a:gd name="csX18" fmla="*/ 4183 w 609973"/>
                <a:gd name="csY18" fmla="*/ 264795 h 575310"/>
                <a:gd name="csX19" fmla="*/ 6088 w 609973"/>
                <a:gd name="csY19" fmla="*/ 217170 h 575310"/>
                <a:gd name="csX20" fmla="*/ 156583 w 609973"/>
                <a:gd name="csY20" fmla="*/ 165735 h 575310"/>
                <a:gd name="csX21" fmla="*/ 232783 w 609973"/>
                <a:gd name="csY21" fmla="*/ 45720 h 575310"/>
                <a:gd name="csX22" fmla="*/ 276598 w 609973"/>
                <a:gd name="csY22" fmla="*/ 3810 h 575310"/>
                <a:gd name="csX23" fmla="*/ 339463 w 609973"/>
                <a:gd name="csY23" fmla="*/ 0 h 575310"/>
                <a:gd name="csX24" fmla="*/ 394708 w 609973"/>
                <a:gd name="csY24" fmla="*/ 30480 h 575310"/>
                <a:gd name="csX0" fmla="*/ 394708 w 609973"/>
                <a:gd name="csY0" fmla="*/ 30480 h 575310"/>
                <a:gd name="csX1" fmla="*/ 469003 w 609973"/>
                <a:gd name="csY1" fmla="*/ 144780 h 575310"/>
                <a:gd name="csX2" fmla="*/ 512818 w 609973"/>
                <a:gd name="csY2" fmla="*/ 278130 h 575310"/>
                <a:gd name="csX3" fmla="*/ 507103 w 609973"/>
                <a:gd name="csY3" fmla="*/ 323850 h 575310"/>
                <a:gd name="csX4" fmla="*/ 469003 w 609973"/>
                <a:gd name="csY4" fmla="*/ 390525 h 575310"/>
                <a:gd name="csX5" fmla="*/ 404233 w 609973"/>
                <a:gd name="csY5" fmla="*/ 468630 h 575310"/>
                <a:gd name="csX6" fmla="*/ 509008 w 609973"/>
                <a:gd name="csY6" fmla="*/ 468630 h 575310"/>
                <a:gd name="csX7" fmla="*/ 577588 w 609973"/>
                <a:gd name="csY7" fmla="*/ 468630 h 575310"/>
                <a:gd name="csX8" fmla="*/ 608068 w 609973"/>
                <a:gd name="csY8" fmla="*/ 489585 h 575310"/>
                <a:gd name="csX9" fmla="*/ 609973 w 609973"/>
                <a:gd name="csY9" fmla="*/ 535305 h 575310"/>
                <a:gd name="csX10" fmla="*/ 585208 w 609973"/>
                <a:gd name="csY10" fmla="*/ 575310 h 575310"/>
                <a:gd name="csX11" fmla="*/ 301363 w 609973"/>
                <a:gd name="csY11" fmla="*/ 575310 h 575310"/>
                <a:gd name="csX12" fmla="*/ 267073 w 609973"/>
                <a:gd name="csY12" fmla="*/ 554355 h 575310"/>
                <a:gd name="csX13" fmla="*/ 263263 w 609973"/>
                <a:gd name="csY13" fmla="*/ 502920 h 575310"/>
                <a:gd name="csX14" fmla="*/ 352798 w 609973"/>
                <a:gd name="csY14" fmla="*/ 306705 h 575310"/>
                <a:gd name="csX15" fmla="*/ 289933 w 609973"/>
                <a:gd name="csY15" fmla="*/ 171450 h 575310"/>
                <a:gd name="csX16" fmla="*/ 221353 w 609973"/>
                <a:gd name="csY16" fmla="*/ 230505 h 575310"/>
                <a:gd name="csX17" fmla="*/ 49903 w 609973"/>
                <a:gd name="csY17" fmla="*/ 283845 h 575310"/>
                <a:gd name="csX18" fmla="*/ 4183 w 609973"/>
                <a:gd name="csY18" fmla="*/ 264795 h 575310"/>
                <a:gd name="csX19" fmla="*/ 6088 w 609973"/>
                <a:gd name="csY19" fmla="*/ 217170 h 575310"/>
                <a:gd name="csX20" fmla="*/ 156583 w 609973"/>
                <a:gd name="csY20" fmla="*/ 165735 h 575310"/>
                <a:gd name="csX21" fmla="*/ 232783 w 609973"/>
                <a:gd name="csY21" fmla="*/ 45720 h 575310"/>
                <a:gd name="csX22" fmla="*/ 276598 w 609973"/>
                <a:gd name="csY22" fmla="*/ 3810 h 575310"/>
                <a:gd name="csX23" fmla="*/ 339463 w 609973"/>
                <a:gd name="csY23" fmla="*/ 0 h 575310"/>
                <a:gd name="csX24" fmla="*/ 394708 w 609973"/>
                <a:gd name="csY24" fmla="*/ 30480 h 575310"/>
                <a:gd name="csX0" fmla="*/ 394708 w 609973"/>
                <a:gd name="csY0" fmla="*/ 32310 h 577140"/>
                <a:gd name="csX1" fmla="*/ 469003 w 609973"/>
                <a:gd name="csY1" fmla="*/ 146610 h 577140"/>
                <a:gd name="csX2" fmla="*/ 512818 w 609973"/>
                <a:gd name="csY2" fmla="*/ 279960 h 577140"/>
                <a:gd name="csX3" fmla="*/ 507103 w 609973"/>
                <a:gd name="csY3" fmla="*/ 325680 h 577140"/>
                <a:gd name="csX4" fmla="*/ 469003 w 609973"/>
                <a:gd name="csY4" fmla="*/ 392355 h 577140"/>
                <a:gd name="csX5" fmla="*/ 404233 w 609973"/>
                <a:gd name="csY5" fmla="*/ 470460 h 577140"/>
                <a:gd name="csX6" fmla="*/ 509008 w 609973"/>
                <a:gd name="csY6" fmla="*/ 470460 h 577140"/>
                <a:gd name="csX7" fmla="*/ 577588 w 609973"/>
                <a:gd name="csY7" fmla="*/ 470460 h 577140"/>
                <a:gd name="csX8" fmla="*/ 608068 w 609973"/>
                <a:gd name="csY8" fmla="*/ 491415 h 577140"/>
                <a:gd name="csX9" fmla="*/ 609973 w 609973"/>
                <a:gd name="csY9" fmla="*/ 537135 h 577140"/>
                <a:gd name="csX10" fmla="*/ 585208 w 609973"/>
                <a:gd name="csY10" fmla="*/ 577140 h 577140"/>
                <a:gd name="csX11" fmla="*/ 301363 w 609973"/>
                <a:gd name="csY11" fmla="*/ 577140 h 577140"/>
                <a:gd name="csX12" fmla="*/ 267073 w 609973"/>
                <a:gd name="csY12" fmla="*/ 556185 h 577140"/>
                <a:gd name="csX13" fmla="*/ 263263 w 609973"/>
                <a:gd name="csY13" fmla="*/ 504750 h 577140"/>
                <a:gd name="csX14" fmla="*/ 352798 w 609973"/>
                <a:gd name="csY14" fmla="*/ 308535 h 577140"/>
                <a:gd name="csX15" fmla="*/ 289933 w 609973"/>
                <a:gd name="csY15" fmla="*/ 173280 h 577140"/>
                <a:gd name="csX16" fmla="*/ 221353 w 609973"/>
                <a:gd name="csY16" fmla="*/ 232335 h 577140"/>
                <a:gd name="csX17" fmla="*/ 49903 w 609973"/>
                <a:gd name="csY17" fmla="*/ 285675 h 577140"/>
                <a:gd name="csX18" fmla="*/ 4183 w 609973"/>
                <a:gd name="csY18" fmla="*/ 266625 h 577140"/>
                <a:gd name="csX19" fmla="*/ 6088 w 609973"/>
                <a:gd name="csY19" fmla="*/ 219000 h 577140"/>
                <a:gd name="csX20" fmla="*/ 156583 w 609973"/>
                <a:gd name="csY20" fmla="*/ 167565 h 577140"/>
                <a:gd name="csX21" fmla="*/ 232783 w 609973"/>
                <a:gd name="csY21" fmla="*/ 47550 h 577140"/>
                <a:gd name="csX22" fmla="*/ 276598 w 609973"/>
                <a:gd name="csY22" fmla="*/ 5640 h 577140"/>
                <a:gd name="csX23" fmla="*/ 339463 w 609973"/>
                <a:gd name="csY23" fmla="*/ 1830 h 577140"/>
                <a:gd name="csX24" fmla="*/ 394708 w 609973"/>
                <a:gd name="csY24" fmla="*/ 32310 h 577140"/>
                <a:gd name="csX0" fmla="*/ 394708 w 609973"/>
                <a:gd name="csY0" fmla="*/ 32310 h 577140"/>
                <a:gd name="csX1" fmla="*/ 469003 w 609973"/>
                <a:gd name="csY1" fmla="*/ 146610 h 577140"/>
                <a:gd name="csX2" fmla="*/ 512818 w 609973"/>
                <a:gd name="csY2" fmla="*/ 279960 h 577140"/>
                <a:gd name="csX3" fmla="*/ 507103 w 609973"/>
                <a:gd name="csY3" fmla="*/ 325680 h 577140"/>
                <a:gd name="csX4" fmla="*/ 469003 w 609973"/>
                <a:gd name="csY4" fmla="*/ 392355 h 577140"/>
                <a:gd name="csX5" fmla="*/ 404233 w 609973"/>
                <a:gd name="csY5" fmla="*/ 470460 h 577140"/>
                <a:gd name="csX6" fmla="*/ 509008 w 609973"/>
                <a:gd name="csY6" fmla="*/ 470460 h 577140"/>
                <a:gd name="csX7" fmla="*/ 577588 w 609973"/>
                <a:gd name="csY7" fmla="*/ 470460 h 577140"/>
                <a:gd name="csX8" fmla="*/ 608068 w 609973"/>
                <a:gd name="csY8" fmla="*/ 491415 h 577140"/>
                <a:gd name="csX9" fmla="*/ 609973 w 609973"/>
                <a:gd name="csY9" fmla="*/ 537135 h 577140"/>
                <a:gd name="csX10" fmla="*/ 585208 w 609973"/>
                <a:gd name="csY10" fmla="*/ 577140 h 577140"/>
                <a:gd name="csX11" fmla="*/ 301363 w 609973"/>
                <a:gd name="csY11" fmla="*/ 577140 h 577140"/>
                <a:gd name="csX12" fmla="*/ 267073 w 609973"/>
                <a:gd name="csY12" fmla="*/ 556185 h 577140"/>
                <a:gd name="csX13" fmla="*/ 263263 w 609973"/>
                <a:gd name="csY13" fmla="*/ 504750 h 577140"/>
                <a:gd name="csX14" fmla="*/ 352798 w 609973"/>
                <a:gd name="csY14" fmla="*/ 308535 h 577140"/>
                <a:gd name="csX15" fmla="*/ 289933 w 609973"/>
                <a:gd name="csY15" fmla="*/ 173280 h 577140"/>
                <a:gd name="csX16" fmla="*/ 221353 w 609973"/>
                <a:gd name="csY16" fmla="*/ 232335 h 577140"/>
                <a:gd name="csX17" fmla="*/ 49903 w 609973"/>
                <a:gd name="csY17" fmla="*/ 285675 h 577140"/>
                <a:gd name="csX18" fmla="*/ 4183 w 609973"/>
                <a:gd name="csY18" fmla="*/ 266625 h 577140"/>
                <a:gd name="csX19" fmla="*/ 6088 w 609973"/>
                <a:gd name="csY19" fmla="*/ 219000 h 577140"/>
                <a:gd name="csX20" fmla="*/ 156583 w 609973"/>
                <a:gd name="csY20" fmla="*/ 167565 h 577140"/>
                <a:gd name="csX21" fmla="*/ 232783 w 609973"/>
                <a:gd name="csY21" fmla="*/ 47550 h 577140"/>
                <a:gd name="csX22" fmla="*/ 276598 w 609973"/>
                <a:gd name="csY22" fmla="*/ 5640 h 577140"/>
                <a:gd name="csX23" fmla="*/ 339463 w 609973"/>
                <a:gd name="csY23" fmla="*/ 1830 h 577140"/>
                <a:gd name="csX24" fmla="*/ 394708 w 609973"/>
                <a:gd name="csY24" fmla="*/ 32310 h 577140"/>
                <a:gd name="csX0" fmla="*/ 394708 w 613783"/>
                <a:gd name="csY0" fmla="*/ 32310 h 577140"/>
                <a:gd name="csX1" fmla="*/ 469003 w 613783"/>
                <a:gd name="csY1" fmla="*/ 146610 h 577140"/>
                <a:gd name="csX2" fmla="*/ 512818 w 613783"/>
                <a:gd name="csY2" fmla="*/ 279960 h 577140"/>
                <a:gd name="csX3" fmla="*/ 507103 w 613783"/>
                <a:gd name="csY3" fmla="*/ 325680 h 577140"/>
                <a:gd name="csX4" fmla="*/ 469003 w 613783"/>
                <a:gd name="csY4" fmla="*/ 392355 h 577140"/>
                <a:gd name="csX5" fmla="*/ 404233 w 613783"/>
                <a:gd name="csY5" fmla="*/ 470460 h 577140"/>
                <a:gd name="csX6" fmla="*/ 509008 w 613783"/>
                <a:gd name="csY6" fmla="*/ 470460 h 577140"/>
                <a:gd name="csX7" fmla="*/ 577588 w 613783"/>
                <a:gd name="csY7" fmla="*/ 470460 h 577140"/>
                <a:gd name="csX8" fmla="*/ 613783 w 613783"/>
                <a:gd name="csY8" fmla="*/ 493320 h 577140"/>
                <a:gd name="csX9" fmla="*/ 609973 w 613783"/>
                <a:gd name="csY9" fmla="*/ 537135 h 577140"/>
                <a:gd name="csX10" fmla="*/ 585208 w 613783"/>
                <a:gd name="csY10" fmla="*/ 577140 h 577140"/>
                <a:gd name="csX11" fmla="*/ 301363 w 613783"/>
                <a:gd name="csY11" fmla="*/ 577140 h 577140"/>
                <a:gd name="csX12" fmla="*/ 267073 w 613783"/>
                <a:gd name="csY12" fmla="*/ 556185 h 577140"/>
                <a:gd name="csX13" fmla="*/ 263263 w 613783"/>
                <a:gd name="csY13" fmla="*/ 504750 h 577140"/>
                <a:gd name="csX14" fmla="*/ 352798 w 613783"/>
                <a:gd name="csY14" fmla="*/ 308535 h 577140"/>
                <a:gd name="csX15" fmla="*/ 289933 w 613783"/>
                <a:gd name="csY15" fmla="*/ 173280 h 577140"/>
                <a:gd name="csX16" fmla="*/ 221353 w 613783"/>
                <a:gd name="csY16" fmla="*/ 232335 h 577140"/>
                <a:gd name="csX17" fmla="*/ 49903 w 613783"/>
                <a:gd name="csY17" fmla="*/ 285675 h 577140"/>
                <a:gd name="csX18" fmla="*/ 4183 w 613783"/>
                <a:gd name="csY18" fmla="*/ 266625 h 577140"/>
                <a:gd name="csX19" fmla="*/ 6088 w 613783"/>
                <a:gd name="csY19" fmla="*/ 219000 h 577140"/>
                <a:gd name="csX20" fmla="*/ 156583 w 613783"/>
                <a:gd name="csY20" fmla="*/ 167565 h 577140"/>
                <a:gd name="csX21" fmla="*/ 232783 w 613783"/>
                <a:gd name="csY21" fmla="*/ 47550 h 577140"/>
                <a:gd name="csX22" fmla="*/ 276598 w 613783"/>
                <a:gd name="csY22" fmla="*/ 5640 h 577140"/>
                <a:gd name="csX23" fmla="*/ 339463 w 613783"/>
                <a:gd name="csY23" fmla="*/ 1830 h 577140"/>
                <a:gd name="csX24" fmla="*/ 394708 w 613783"/>
                <a:gd name="csY24" fmla="*/ 32310 h 577140"/>
                <a:gd name="csX0" fmla="*/ 394708 w 611878"/>
                <a:gd name="csY0" fmla="*/ 32310 h 577140"/>
                <a:gd name="csX1" fmla="*/ 469003 w 611878"/>
                <a:gd name="csY1" fmla="*/ 146610 h 577140"/>
                <a:gd name="csX2" fmla="*/ 512818 w 611878"/>
                <a:gd name="csY2" fmla="*/ 279960 h 577140"/>
                <a:gd name="csX3" fmla="*/ 507103 w 611878"/>
                <a:gd name="csY3" fmla="*/ 325680 h 577140"/>
                <a:gd name="csX4" fmla="*/ 469003 w 611878"/>
                <a:gd name="csY4" fmla="*/ 392355 h 577140"/>
                <a:gd name="csX5" fmla="*/ 404233 w 611878"/>
                <a:gd name="csY5" fmla="*/ 470460 h 577140"/>
                <a:gd name="csX6" fmla="*/ 509008 w 611878"/>
                <a:gd name="csY6" fmla="*/ 470460 h 577140"/>
                <a:gd name="csX7" fmla="*/ 577588 w 611878"/>
                <a:gd name="csY7" fmla="*/ 470460 h 577140"/>
                <a:gd name="csX8" fmla="*/ 611878 w 611878"/>
                <a:gd name="csY8" fmla="*/ 483795 h 577140"/>
                <a:gd name="csX9" fmla="*/ 609973 w 611878"/>
                <a:gd name="csY9" fmla="*/ 537135 h 577140"/>
                <a:gd name="csX10" fmla="*/ 585208 w 611878"/>
                <a:gd name="csY10" fmla="*/ 577140 h 577140"/>
                <a:gd name="csX11" fmla="*/ 301363 w 611878"/>
                <a:gd name="csY11" fmla="*/ 577140 h 577140"/>
                <a:gd name="csX12" fmla="*/ 267073 w 611878"/>
                <a:gd name="csY12" fmla="*/ 556185 h 577140"/>
                <a:gd name="csX13" fmla="*/ 263263 w 611878"/>
                <a:gd name="csY13" fmla="*/ 504750 h 577140"/>
                <a:gd name="csX14" fmla="*/ 352798 w 611878"/>
                <a:gd name="csY14" fmla="*/ 308535 h 577140"/>
                <a:gd name="csX15" fmla="*/ 289933 w 611878"/>
                <a:gd name="csY15" fmla="*/ 173280 h 577140"/>
                <a:gd name="csX16" fmla="*/ 221353 w 611878"/>
                <a:gd name="csY16" fmla="*/ 232335 h 577140"/>
                <a:gd name="csX17" fmla="*/ 49903 w 611878"/>
                <a:gd name="csY17" fmla="*/ 285675 h 577140"/>
                <a:gd name="csX18" fmla="*/ 4183 w 611878"/>
                <a:gd name="csY18" fmla="*/ 266625 h 577140"/>
                <a:gd name="csX19" fmla="*/ 6088 w 611878"/>
                <a:gd name="csY19" fmla="*/ 219000 h 577140"/>
                <a:gd name="csX20" fmla="*/ 156583 w 611878"/>
                <a:gd name="csY20" fmla="*/ 167565 h 577140"/>
                <a:gd name="csX21" fmla="*/ 232783 w 611878"/>
                <a:gd name="csY21" fmla="*/ 47550 h 577140"/>
                <a:gd name="csX22" fmla="*/ 276598 w 611878"/>
                <a:gd name="csY22" fmla="*/ 5640 h 577140"/>
                <a:gd name="csX23" fmla="*/ 339463 w 611878"/>
                <a:gd name="csY23" fmla="*/ 1830 h 577140"/>
                <a:gd name="csX24" fmla="*/ 394708 w 611878"/>
                <a:gd name="csY24" fmla="*/ 32310 h 577140"/>
                <a:gd name="csX0" fmla="*/ 394708 w 613783"/>
                <a:gd name="csY0" fmla="*/ 32310 h 577140"/>
                <a:gd name="csX1" fmla="*/ 469003 w 613783"/>
                <a:gd name="csY1" fmla="*/ 146610 h 577140"/>
                <a:gd name="csX2" fmla="*/ 512818 w 613783"/>
                <a:gd name="csY2" fmla="*/ 279960 h 577140"/>
                <a:gd name="csX3" fmla="*/ 507103 w 613783"/>
                <a:gd name="csY3" fmla="*/ 325680 h 577140"/>
                <a:gd name="csX4" fmla="*/ 469003 w 613783"/>
                <a:gd name="csY4" fmla="*/ 392355 h 577140"/>
                <a:gd name="csX5" fmla="*/ 404233 w 613783"/>
                <a:gd name="csY5" fmla="*/ 470460 h 577140"/>
                <a:gd name="csX6" fmla="*/ 509008 w 613783"/>
                <a:gd name="csY6" fmla="*/ 470460 h 577140"/>
                <a:gd name="csX7" fmla="*/ 577588 w 613783"/>
                <a:gd name="csY7" fmla="*/ 470460 h 577140"/>
                <a:gd name="csX8" fmla="*/ 613783 w 613783"/>
                <a:gd name="csY8" fmla="*/ 489510 h 577140"/>
                <a:gd name="csX9" fmla="*/ 609973 w 613783"/>
                <a:gd name="csY9" fmla="*/ 537135 h 577140"/>
                <a:gd name="csX10" fmla="*/ 585208 w 613783"/>
                <a:gd name="csY10" fmla="*/ 577140 h 577140"/>
                <a:gd name="csX11" fmla="*/ 301363 w 613783"/>
                <a:gd name="csY11" fmla="*/ 577140 h 577140"/>
                <a:gd name="csX12" fmla="*/ 267073 w 613783"/>
                <a:gd name="csY12" fmla="*/ 556185 h 577140"/>
                <a:gd name="csX13" fmla="*/ 263263 w 613783"/>
                <a:gd name="csY13" fmla="*/ 504750 h 577140"/>
                <a:gd name="csX14" fmla="*/ 352798 w 613783"/>
                <a:gd name="csY14" fmla="*/ 308535 h 577140"/>
                <a:gd name="csX15" fmla="*/ 289933 w 613783"/>
                <a:gd name="csY15" fmla="*/ 173280 h 577140"/>
                <a:gd name="csX16" fmla="*/ 221353 w 613783"/>
                <a:gd name="csY16" fmla="*/ 232335 h 577140"/>
                <a:gd name="csX17" fmla="*/ 49903 w 613783"/>
                <a:gd name="csY17" fmla="*/ 285675 h 577140"/>
                <a:gd name="csX18" fmla="*/ 4183 w 613783"/>
                <a:gd name="csY18" fmla="*/ 266625 h 577140"/>
                <a:gd name="csX19" fmla="*/ 6088 w 613783"/>
                <a:gd name="csY19" fmla="*/ 219000 h 577140"/>
                <a:gd name="csX20" fmla="*/ 156583 w 613783"/>
                <a:gd name="csY20" fmla="*/ 167565 h 577140"/>
                <a:gd name="csX21" fmla="*/ 232783 w 613783"/>
                <a:gd name="csY21" fmla="*/ 47550 h 577140"/>
                <a:gd name="csX22" fmla="*/ 276598 w 613783"/>
                <a:gd name="csY22" fmla="*/ 5640 h 577140"/>
                <a:gd name="csX23" fmla="*/ 339463 w 613783"/>
                <a:gd name="csY23" fmla="*/ 1830 h 577140"/>
                <a:gd name="csX24" fmla="*/ 394708 w 613783"/>
                <a:gd name="csY24" fmla="*/ 32310 h 577140"/>
                <a:gd name="csX0" fmla="*/ 394708 w 613783"/>
                <a:gd name="csY0" fmla="*/ 32310 h 577140"/>
                <a:gd name="csX1" fmla="*/ 469003 w 613783"/>
                <a:gd name="csY1" fmla="*/ 146610 h 577140"/>
                <a:gd name="csX2" fmla="*/ 512818 w 613783"/>
                <a:gd name="csY2" fmla="*/ 279960 h 577140"/>
                <a:gd name="csX3" fmla="*/ 507103 w 613783"/>
                <a:gd name="csY3" fmla="*/ 325680 h 577140"/>
                <a:gd name="csX4" fmla="*/ 469003 w 613783"/>
                <a:gd name="csY4" fmla="*/ 392355 h 577140"/>
                <a:gd name="csX5" fmla="*/ 404233 w 613783"/>
                <a:gd name="csY5" fmla="*/ 470460 h 577140"/>
                <a:gd name="csX6" fmla="*/ 509008 w 613783"/>
                <a:gd name="csY6" fmla="*/ 470460 h 577140"/>
                <a:gd name="csX7" fmla="*/ 577588 w 613783"/>
                <a:gd name="csY7" fmla="*/ 470460 h 577140"/>
                <a:gd name="csX8" fmla="*/ 613783 w 613783"/>
                <a:gd name="csY8" fmla="*/ 489510 h 577140"/>
                <a:gd name="csX9" fmla="*/ 609973 w 613783"/>
                <a:gd name="csY9" fmla="*/ 537135 h 577140"/>
                <a:gd name="csX10" fmla="*/ 585208 w 613783"/>
                <a:gd name="csY10" fmla="*/ 577140 h 577140"/>
                <a:gd name="csX11" fmla="*/ 301363 w 613783"/>
                <a:gd name="csY11" fmla="*/ 577140 h 577140"/>
                <a:gd name="csX12" fmla="*/ 267073 w 613783"/>
                <a:gd name="csY12" fmla="*/ 556185 h 577140"/>
                <a:gd name="csX13" fmla="*/ 263263 w 613783"/>
                <a:gd name="csY13" fmla="*/ 504750 h 577140"/>
                <a:gd name="csX14" fmla="*/ 352798 w 613783"/>
                <a:gd name="csY14" fmla="*/ 308535 h 577140"/>
                <a:gd name="csX15" fmla="*/ 289933 w 613783"/>
                <a:gd name="csY15" fmla="*/ 173280 h 577140"/>
                <a:gd name="csX16" fmla="*/ 221353 w 613783"/>
                <a:gd name="csY16" fmla="*/ 232335 h 577140"/>
                <a:gd name="csX17" fmla="*/ 49903 w 613783"/>
                <a:gd name="csY17" fmla="*/ 285675 h 577140"/>
                <a:gd name="csX18" fmla="*/ 4183 w 613783"/>
                <a:gd name="csY18" fmla="*/ 266625 h 577140"/>
                <a:gd name="csX19" fmla="*/ 6088 w 613783"/>
                <a:gd name="csY19" fmla="*/ 219000 h 577140"/>
                <a:gd name="csX20" fmla="*/ 156583 w 613783"/>
                <a:gd name="csY20" fmla="*/ 167565 h 577140"/>
                <a:gd name="csX21" fmla="*/ 232783 w 613783"/>
                <a:gd name="csY21" fmla="*/ 47550 h 577140"/>
                <a:gd name="csX22" fmla="*/ 276598 w 613783"/>
                <a:gd name="csY22" fmla="*/ 5640 h 577140"/>
                <a:gd name="csX23" fmla="*/ 339463 w 613783"/>
                <a:gd name="csY23" fmla="*/ 1830 h 577140"/>
                <a:gd name="csX24" fmla="*/ 394708 w 613783"/>
                <a:gd name="csY24" fmla="*/ 32310 h 577140"/>
                <a:gd name="csX0" fmla="*/ 394708 w 613866"/>
                <a:gd name="csY0" fmla="*/ 32310 h 577140"/>
                <a:gd name="csX1" fmla="*/ 469003 w 613866"/>
                <a:gd name="csY1" fmla="*/ 146610 h 577140"/>
                <a:gd name="csX2" fmla="*/ 512818 w 613866"/>
                <a:gd name="csY2" fmla="*/ 279960 h 577140"/>
                <a:gd name="csX3" fmla="*/ 507103 w 613866"/>
                <a:gd name="csY3" fmla="*/ 325680 h 577140"/>
                <a:gd name="csX4" fmla="*/ 469003 w 613866"/>
                <a:gd name="csY4" fmla="*/ 392355 h 577140"/>
                <a:gd name="csX5" fmla="*/ 404233 w 613866"/>
                <a:gd name="csY5" fmla="*/ 470460 h 577140"/>
                <a:gd name="csX6" fmla="*/ 509008 w 613866"/>
                <a:gd name="csY6" fmla="*/ 470460 h 577140"/>
                <a:gd name="csX7" fmla="*/ 577588 w 613866"/>
                <a:gd name="csY7" fmla="*/ 470460 h 577140"/>
                <a:gd name="csX8" fmla="*/ 613783 w 613866"/>
                <a:gd name="csY8" fmla="*/ 489510 h 577140"/>
                <a:gd name="csX9" fmla="*/ 609973 w 613866"/>
                <a:gd name="csY9" fmla="*/ 537135 h 577140"/>
                <a:gd name="csX10" fmla="*/ 585208 w 613866"/>
                <a:gd name="csY10" fmla="*/ 577140 h 577140"/>
                <a:gd name="csX11" fmla="*/ 301363 w 613866"/>
                <a:gd name="csY11" fmla="*/ 577140 h 577140"/>
                <a:gd name="csX12" fmla="*/ 267073 w 613866"/>
                <a:gd name="csY12" fmla="*/ 556185 h 577140"/>
                <a:gd name="csX13" fmla="*/ 263263 w 613866"/>
                <a:gd name="csY13" fmla="*/ 504750 h 577140"/>
                <a:gd name="csX14" fmla="*/ 352798 w 613866"/>
                <a:gd name="csY14" fmla="*/ 308535 h 577140"/>
                <a:gd name="csX15" fmla="*/ 289933 w 613866"/>
                <a:gd name="csY15" fmla="*/ 173280 h 577140"/>
                <a:gd name="csX16" fmla="*/ 221353 w 613866"/>
                <a:gd name="csY16" fmla="*/ 232335 h 577140"/>
                <a:gd name="csX17" fmla="*/ 49903 w 613866"/>
                <a:gd name="csY17" fmla="*/ 285675 h 577140"/>
                <a:gd name="csX18" fmla="*/ 4183 w 613866"/>
                <a:gd name="csY18" fmla="*/ 266625 h 577140"/>
                <a:gd name="csX19" fmla="*/ 6088 w 613866"/>
                <a:gd name="csY19" fmla="*/ 219000 h 577140"/>
                <a:gd name="csX20" fmla="*/ 156583 w 613866"/>
                <a:gd name="csY20" fmla="*/ 167565 h 577140"/>
                <a:gd name="csX21" fmla="*/ 232783 w 613866"/>
                <a:gd name="csY21" fmla="*/ 47550 h 577140"/>
                <a:gd name="csX22" fmla="*/ 276598 w 613866"/>
                <a:gd name="csY22" fmla="*/ 5640 h 577140"/>
                <a:gd name="csX23" fmla="*/ 339463 w 613866"/>
                <a:gd name="csY23" fmla="*/ 1830 h 577140"/>
                <a:gd name="csX24" fmla="*/ 394708 w 613866"/>
                <a:gd name="csY24" fmla="*/ 32310 h 577140"/>
                <a:gd name="csX0" fmla="*/ 394708 w 615453"/>
                <a:gd name="csY0" fmla="*/ 32310 h 577140"/>
                <a:gd name="csX1" fmla="*/ 469003 w 615453"/>
                <a:gd name="csY1" fmla="*/ 146610 h 577140"/>
                <a:gd name="csX2" fmla="*/ 512818 w 615453"/>
                <a:gd name="csY2" fmla="*/ 279960 h 577140"/>
                <a:gd name="csX3" fmla="*/ 507103 w 615453"/>
                <a:gd name="csY3" fmla="*/ 325680 h 577140"/>
                <a:gd name="csX4" fmla="*/ 469003 w 615453"/>
                <a:gd name="csY4" fmla="*/ 392355 h 577140"/>
                <a:gd name="csX5" fmla="*/ 404233 w 615453"/>
                <a:gd name="csY5" fmla="*/ 470460 h 577140"/>
                <a:gd name="csX6" fmla="*/ 509008 w 615453"/>
                <a:gd name="csY6" fmla="*/ 470460 h 577140"/>
                <a:gd name="csX7" fmla="*/ 577588 w 615453"/>
                <a:gd name="csY7" fmla="*/ 470460 h 577140"/>
                <a:gd name="csX8" fmla="*/ 613783 w 615453"/>
                <a:gd name="csY8" fmla="*/ 489510 h 577140"/>
                <a:gd name="csX9" fmla="*/ 609973 w 615453"/>
                <a:gd name="csY9" fmla="*/ 537135 h 577140"/>
                <a:gd name="csX10" fmla="*/ 585208 w 615453"/>
                <a:gd name="csY10" fmla="*/ 577140 h 577140"/>
                <a:gd name="csX11" fmla="*/ 301363 w 615453"/>
                <a:gd name="csY11" fmla="*/ 577140 h 577140"/>
                <a:gd name="csX12" fmla="*/ 267073 w 615453"/>
                <a:gd name="csY12" fmla="*/ 556185 h 577140"/>
                <a:gd name="csX13" fmla="*/ 263263 w 615453"/>
                <a:gd name="csY13" fmla="*/ 504750 h 577140"/>
                <a:gd name="csX14" fmla="*/ 352798 w 615453"/>
                <a:gd name="csY14" fmla="*/ 308535 h 577140"/>
                <a:gd name="csX15" fmla="*/ 289933 w 615453"/>
                <a:gd name="csY15" fmla="*/ 173280 h 577140"/>
                <a:gd name="csX16" fmla="*/ 221353 w 615453"/>
                <a:gd name="csY16" fmla="*/ 232335 h 577140"/>
                <a:gd name="csX17" fmla="*/ 49903 w 615453"/>
                <a:gd name="csY17" fmla="*/ 285675 h 577140"/>
                <a:gd name="csX18" fmla="*/ 4183 w 615453"/>
                <a:gd name="csY18" fmla="*/ 266625 h 577140"/>
                <a:gd name="csX19" fmla="*/ 6088 w 615453"/>
                <a:gd name="csY19" fmla="*/ 219000 h 577140"/>
                <a:gd name="csX20" fmla="*/ 156583 w 615453"/>
                <a:gd name="csY20" fmla="*/ 167565 h 577140"/>
                <a:gd name="csX21" fmla="*/ 232783 w 615453"/>
                <a:gd name="csY21" fmla="*/ 47550 h 577140"/>
                <a:gd name="csX22" fmla="*/ 276598 w 615453"/>
                <a:gd name="csY22" fmla="*/ 5640 h 577140"/>
                <a:gd name="csX23" fmla="*/ 339463 w 615453"/>
                <a:gd name="csY23" fmla="*/ 1830 h 577140"/>
                <a:gd name="csX24" fmla="*/ 394708 w 615453"/>
                <a:gd name="csY24" fmla="*/ 32310 h 577140"/>
                <a:gd name="csX0" fmla="*/ 394708 w 615453"/>
                <a:gd name="csY0" fmla="*/ 32310 h 577140"/>
                <a:gd name="csX1" fmla="*/ 469003 w 615453"/>
                <a:gd name="csY1" fmla="*/ 146610 h 577140"/>
                <a:gd name="csX2" fmla="*/ 512818 w 615453"/>
                <a:gd name="csY2" fmla="*/ 279960 h 577140"/>
                <a:gd name="csX3" fmla="*/ 507103 w 615453"/>
                <a:gd name="csY3" fmla="*/ 325680 h 577140"/>
                <a:gd name="csX4" fmla="*/ 469003 w 615453"/>
                <a:gd name="csY4" fmla="*/ 392355 h 577140"/>
                <a:gd name="csX5" fmla="*/ 404233 w 615453"/>
                <a:gd name="csY5" fmla="*/ 470460 h 577140"/>
                <a:gd name="csX6" fmla="*/ 509008 w 615453"/>
                <a:gd name="csY6" fmla="*/ 470460 h 577140"/>
                <a:gd name="csX7" fmla="*/ 577588 w 615453"/>
                <a:gd name="csY7" fmla="*/ 470460 h 577140"/>
                <a:gd name="csX8" fmla="*/ 613783 w 615453"/>
                <a:gd name="csY8" fmla="*/ 489510 h 577140"/>
                <a:gd name="csX9" fmla="*/ 609973 w 615453"/>
                <a:gd name="csY9" fmla="*/ 537135 h 577140"/>
                <a:gd name="csX10" fmla="*/ 585208 w 615453"/>
                <a:gd name="csY10" fmla="*/ 577140 h 577140"/>
                <a:gd name="csX11" fmla="*/ 301363 w 615453"/>
                <a:gd name="csY11" fmla="*/ 577140 h 577140"/>
                <a:gd name="csX12" fmla="*/ 267073 w 615453"/>
                <a:gd name="csY12" fmla="*/ 556185 h 577140"/>
                <a:gd name="csX13" fmla="*/ 263263 w 615453"/>
                <a:gd name="csY13" fmla="*/ 504750 h 577140"/>
                <a:gd name="csX14" fmla="*/ 352798 w 615453"/>
                <a:gd name="csY14" fmla="*/ 308535 h 577140"/>
                <a:gd name="csX15" fmla="*/ 289933 w 615453"/>
                <a:gd name="csY15" fmla="*/ 173280 h 577140"/>
                <a:gd name="csX16" fmla="*/ 221353 w 615453"/>
                <a:gd name="csY16" fmla="*/ 232335 h 577140"/>
                <a:gd name="csX17" fmla="*/ 49903 w 615453"/>
                <a:gd name="csY17" fmla="*/ 285675 h 577140"/>
                <a:gd name="csX18" fmla="*/ 4183 w 615453"/>
                <a:gd name="csY18" fmla="*/ 266625 h 577140"/>
                <a:gd name="csX19" fmla="*/ 6088 w 615453"/>
                <a:gd name="csY19" fmla="*/ 219000 h 577140"/>
                <a:gd name="csX20" fmla="*/ 156583 w 615453"/>
                <a:gd name="csY20" fmla="*/ 167565 h 577140"/>
                <a:gd name="csX21" fmla="*/ 232783 w 615453"/>
                <a:gd name="csY21" fmla="*/ 47550 h 577140"/>
                <a:gd name="csX22" fmla="*/ 276598 w 615453"/>
                <a:gd name="csY22" fmla="*/ 5640 h 577140"/>
                <a:gd name="csX23" fmla="*/ 339463 w 615453"/>
                <a:gd name="csY23" fmla="*/ 1830 h 577140"/>
                <a:gd name="csX24" fmla="*/ 394708 w 615453"/>
                <a:gd name="csY24" fmla="*/ 32310 h 577140"/>
                <a:gd name="csX0" fmla="*/ 394708 w 615453"/>
                <a:gd name="csY0" fmla="*/ 32310 h 577140"/>
                <a:gd name="csX1" fmla="*/ 469003 w 615453"/>
                <a:gd name="csY1" fmla="*/ 146610 h 577140"/>
                <a:gd name="csX2" fmla="*/ 512818 w 615453"/>
                <a:gd name="csY2" fmla="*/ 279960 h 577140"/>
                <a:gd name="csX3" fmla="*/ 507103 w 615453"/>
                <a:gd name="csY3" fmla="*/ 325680 h 577140"/>
                <a:gd name="csX4" fmla="*/ 469003 w 615453"/>
                <a:gd name="csY4" fmla="*/ 392355 h 577140"/>
                <a:gd name="csX5" fmla="*/ 404233 w 615453"/>
                <a:gd name="csY5" fmla="*/ 470460 h 577140"/>
                <a:gd name="csX6" fmla="*/ 509008 w 615453"/>
                <a:gd name="csY6" fmla="*/ 470460 h 577140"/>
                <a:gd name="csX7" fmla="*/ 577588 w 615453"/>
                <a:gd name="csY7" fmla="*/ 470460 h 577140"/>
                <a:gd name="csX8" fmla="*/ 613783 w 615453"/>
                <a:gd name="csY8" fmla="*/ 489510 h 577140"/>
                <a:gd name="csX9" fmla="*/ 609973 w 615453"/>
                <a:gd name="csY9" fmla="*/ 537135 h 577140"/>
                <a:gd name="csX10" fmla="*/ 585208 w 615453"/>
                <a:gd name="csY10" fmla="*/ 577140 h 577140"/>
                <a:gd name="csX11" fmla="*/ 301363 w 615453"/>
                <a:gd name="csY11" fmla="*/ 577140 h 577140"/>
                <a:gd name="csX12" fmla="*/ 267073 w 615453"/>
                <a:gd name="csY12" fmla="*/ 556185 h 577140"/>
                <a:gd name="csX13" fmla="*/ 263263 w 615453"/>
                <a:gd name="csY13" fmla="*/ 504750 h 577140"/>
                <a:gd name="csX14" fmla="*/ 352798 w 615453"/>
                <a:gd name="csY14" fmla="*/ 308535 h 577140"/>
                <a:gd name="csX15" fmla="*/ 289933 w 615453"/>
                <a:gd name="csY15" fmla="*/ 173280 h 577140"/>
                <a:gd name="csX16" fmla="*/ 221353 w 615453"/>
                <a:gd name="csY16" fmla="*/ 232335 h 577140"/>
                <a:gd name="csX17" fmla="*/ 49903 w 615453"/>
                <a:gd name="csY17" fmla="*/ 285675 h 577140"/>
                <a:gd name="csX18" fmla="*/ 4183 w 615453"/>
                <a:gd name="csY18" fmla="*/ 266625 h 577140"/>
                <a:gd name="csX19" fmla="*/ 6088 w 615453"/>
                <a:gd name="csY19" fmla="*/ 219000 h 577140"/>
                <a:gd name="csX20" fmla="*/ 156583 w 615453"/>
                <a:gd name="csY20" fmla="*/ 167565 h 577140"/>
                <a:gd name="csX21" fmla="*/ 232783 w 615453"/>
                <a:gd name="csY21" fmla="*/ 47550 h 577140"/>
                <a:gd name="csX22" fmla="*/ 276598 w 615453"/>
                <a:gd name="csY22" fmla="*/ 5640 h 577140"/>
                <a:gd name="csX23" fmla="*/ 339463 w 615453"/>
                <a:gd name="csY23" fmla="*/ 1830 h 577140"/>
                <a:gd name="csX24" fmla="*/ 394708 w 615453"/>
                <a:gd name="csY24" fmla="*/ 32310 h 5771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</a:cxnLst>
              <a:rect l="l" t="t" r="r" b="b"/>
              <a:pathLst>
                <a:path w="615453" h="577140">
                  <a:moveTo>
                    <a:pt x="394708" y="32310"/>
                  </a:moveTo>
                  <a:lnTo>
                    <a:pt x="469003" y="146610"/>
                  </a:lnTo>
                  <a:lnTo>
                    <a:pt x="512818" y="279960"/>
                  </a:lnTo>
                  <a:lnTo>
                    <a:pt x="507103" y="325680"/>
                  </a:lnTo>
                  <a:lnTo>
                    <a:pt x="469003" y="392355"/>
                  </a:lnTo>
                  <a:lnTo>
                    <a:pt x="404233" y="470460"/>
                  </a:lnTo>
                  <a:lnTo>
                    <a:pt x="509008" y="470460"/>
                  </a:lnTo>
                  <a:lnTo>
                    <a:pt x="577588" y="470460"/>
                  </a:lnTo>
                  <a:cubicBezTo>
                    <a:pt x="589653" y="476810"/>
                    <a:pt x="599813" y="477445"/>
                    <a:pt x="613783" y="489510"/>
                  </a:cubicBezTo>
                  <a:cubicBezTo>
                    <a:pt x="614418" y="511100"/>
                    <a:pt x="618863" y="513640"/>
                    <a:pt x="609973" y="537135"/>
                  </a:cubicBezTo>
                  <a:cubicBezTo>
                    <a:pt x="601718" y="558090"/>
                    <a:pt x="601083" y="563805"/>
                    <a:pt x="585208" y="577140"/>
                  </a:cubicBezTo>
                  <a:lnTo>
                    <a:pt x="301363" y="577140"/>
                  </a:lnTo>
                  <a:lnTo>
                    <a:pt x="267073" y="556185"/>
                  </a:lnTo>
                  <a:lnTo>
                    <a:pt x="263263" y="504750"/>
                  </a:lnTo>
                  <a:lnTo>
                    <a:pt x="352798" y="308535"/>
                  </a:lnTo>
                  <a:lnTo>
                    <a:pt x="289933" y="173280"/>
                  </a:lnTo>
                  <a:lnTo>
                    <a:pt x="221353" y="232335"/>
                  </a:lnTo>
                  <a:lnTo>
                    <a:pt x="49903" y="285675"/>
                  </a:lnTo>
                  <a:cubicBezTo>
                    <a:pt x="27043" y="283135"/>
                    <a:pt x="23233" y="282500"/>
                    <a:pt x="4183" y="266625"/>
                  </a:cubicBezTo>
                  <a:cubicBezTo>
                    <a:pt x="-2802" y="246940"/>
                    <a:pt x="-262" y="240590"/>
                    <a:pt x="6088" y="219000"/>
                  </a:cubicBezTo>
                  <a:lnTo>
                    <a:pt x="156583" y="167565"/>
                  </a:lnTo>
                  <a:lnTo>
                    <a:pt x="232783" y="47550"/>
                  </a:lnTo>
                  <a:cubicBezTo>
                    <a:pt x="247388" y="33580"/>
                    <a:pt x="252468" y="29135"/>
                    <a:pt x="276598" y="5640"/>
                  </a:cubicBezTo>
                  <a:cubicBezTo>
                    <a:pt x="307078" y="-5155"/>
                    <a:pt x="318508" y="3100"/>
                    <a:pt x="339463" y="1830"/>
                  </a:cubicBezTo>
                  <a:lnTo>
                    <a:pt x="394708" y="3231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43" name="Forma Livre: Forma 42">
              <a:extLst>
                <a:ext uri="{FF2B5EF4-FFF2-40B4-BE49-F238E27FC236}">
                  <a16:creationId xmlns:a16="http://schemas.microsoft.com/office/drawing/2014/main" id="{37DA4753-0CFF-C4A6-6EEF-A63A9A065E3B}"/>
                </a:ext>
              </a:extLst>
            </p:cNvPr>
            <p:cNvSpPr/>
            <p:nvPr/>
          </p:nvSpPr>
          <p:spPr>
            <a:xfrm>
              <a:off x="610031" y="594000"/>
              <a:ext cx="182880" cy="291465"/>
            </a:xfrm>
            <a:custGeom>
              <a:avLst/>
              <a:gdLst>
                <a:gd name="csX0" fmla="*/ 182880 w 182880"/>
                <a:gd name="csY0" fmla="*/ 0 h 291465"/>
                <a:gd name="csX1" fmla="*/ 43815 w 182880"/>
                <a:gd name="csY1" fmla="*/ 20955 h 291465"/>
                <a:gd name="csX2" fmla="*/ 9525 w 182880"/>
                <a:gd name="csY2" fmla="*/ 36195 h 291465"/>
                <a:gd name="csX3" fmla="*/ 0 w 182880"/>
                <a:gd name="csY3" fmla="*/ 72390 h 291465"/>
                <a:gd name="csX4" fmla="*/ 3810 w 182880"/>
                <a:gd name="csY4" fmla="*/ 255270 h 291465"/>
                <a:gd name="csX5" fmla="*/ 38100 w 182880"/>
                <a:gd name="csY5" fmla="*/ 291465 h 291465"/>
                <a:gd name="csX6" fmla="*/ 78105 w 182880"/>
                <a:gd name="csY6" fmla="*/ 291465 h 291465"/>
                <a:gd name="csX7" fmla="*/ 97155 w 182880"/>
                <a:gd name="csY7" fmla="*/ 264795 h 291465"/>
                <a:gd name="csX8" fmla="*/ 93345 w 182880"/>
                <a:gd name="csY8" fmla="*/ 102870 h 291465"/>
                <a:gd name="csX9" fmla="*/ 169545 w 182880"/>
                <a:gd name="csY9" fmla="*/ 95250 h 291465"/>
                <a:gd name="csX10" fmla="*/ 182880 w 182880"/>
                <a:gd name="csY10" fmla="*/ 0 h 29146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82880" h="291465">
                  <a:moveTo>
                    <a:pt x="182880" y="0"/>
                  </a:moveTo>
                  <a:lnTo>
                    <a:pt x="43815" y="20955"/>
                  </a:lnTo>
                  <a:lnTo>
                    <a:pt x="9525" y="36195"/>
                  </a:lnTo>
                  <a:lnTo>
                    <a:pt x="0" y="72390"/>
                  </a:lnTo>
                  <a:lnTo>
                    <a:pt x="3810" y="255270"/>
                  </a:lnTo>
                  <a:lnTo>
                    <a:pt x="38100" y="291465"/>
                  </a:lnTo>
                  <a:lnTo>
                    <a:pt x="78105" y="291465"/>
                  </a:lnTo>
                  <a:lnTo>
                    <a:pt x="97155" y="264795"/>
                  </a:lnTo>
                  <a:lnTo>
                    <a:pt x="93345" y="102870"/>
                  </a:lnTo>
                  <a:lnTo>
                    <a:pt x="169545" y="9525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95B6FED7-C34D-CB1D-7F2A-0FE2A4CFB296}"/>
                </a:ext>
              </a:extLst>
            </p:cNvPr>
            <p:cNvSpPr/>
            <p:nvPr/>
          </p:nvSpPr>
          <p:spPr>
            <a:xfrm>
              <a:off x="632891" y="112787"/>
              <a:ext cx="180975" cy="1809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0207D307-BDC2-DD45-EC01-72790DB3A248}"/>
                </a:ext>
              </a:extLst>
            </p:cNvPr>
            <p:cNvSpPr/>
            <p:nvPr/>
          </p:nvSpPr>
          <p:spPr>
            <a:xfrm>
              <a:off x="364286" y="257567"/>
              <a:ext cx="180975" cy="1809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9273CD50-25FF-D075-ADB8-18EF3FC207E5}"/>
                </a:ext>
              </a:extLst>
            </p:cNvPr>
            <p:cNvSpPr/>
            <p:nvPr/>
          </p:nvSpPr>
          <p:spPr>
            <a:xfrm>
              <a:off x="80557" y="368257"/>
              <a:ext cx="390409" cy="509587"/>
            </a:xfrm>
            <a:custGeom>
              <a:avLst/>
              <a:gdLst>
                <a:gd name="csX0" fmla="*/ 165735 w 386715"/>
                <a:gd name="csY0" fmla="*/ 247650 h 506730"/>
                <a:gd name="csX1" fmla="*/ 260985 w 386715"/>
                <a:gd name="csY1" fmla="*/ 327660 h 506730"/>
                <a:gd name="csX2" fmla="*/ 331470 w 386715"/>
                <a:gd name="csY2" fmla="*/ 417195 h 506730"/>
                <a:gd name="csX3" fmla="*/ 337185 w 386715"/>
                <a:gd name="csY3" fmla="*/ 462915 h 506730"/>
                <a:gd name="csX4" fmla="*/ 302895 w 386715"/>
                <a:gd name="csY4" fmla="*/ 506730 h 506730"/>
                <a:gd name="csX5" fmla="*/ 43815 w 386715"/>
                <a:gd name="csY5" fmla="*/ 506730 h 506730"/>
                <a:gd name="csX6" fmla="*/ 1905 w 386715"/>
                <a:gd name="csY6" fmla="*/ 474345 h 506730"/>
                <a:gd name="csX7" fmla="*/ 0 w 386715"/>
                <a:gd name="csY7" fmla="*/ 434340 h 506730"/>
                <a:gd name="csX8" fmla="*/ 30480 w 386715"/>
                <a:gd name="csY8" fmla="*/ 409575 h 506730"/>
                <a:gd name="csX9" fmla="*/ 188595 w 386715"/>
                <a:gd name="csY9" fmla="*/ 413385 h 506730"/>
                <a:gd name="csX10" fmla="*/ 83820 w 386715"/>
                <a:gd name="csY10" fmla="*/ 352425 h 506730"/>
                <a:gd name="csX11" fmla="*/ 28575 w 386715"/>
                <a:gd name="csY11" fmla="*/ 310515 h 506730"/>
                <a:gd name="csX12" fmla="*/ 15240 w 386715"/>
                <a:gd name="csY12" fmla="*/ 257175 h 506730"/>
                <a:gd name="csX13" fmla="*/ 41910 w 386715"/>
                <a:gd name="csY13" fmla="*/ 163830 h 506730"/>
                <a:gd name="csX14" fmla="*/ 104775 w 386715"/>
                <a:gd name="csY14" fmla="*/ 45720 h 506730"/>
                <a:gd name="csX15" fmla="*/ 156210 w 386715"/>
                <a:gd name="csY15" fmla="*/ 0 h 506730"/>
                <a:gd name="csX16" fmla="*/ 222885 w 386715"/>
                <a:gd name="csY16" fmla="*/ 0 h 506730"/>
                <a:gd name="csX17" fmla="*/ 278130 w 386715"/>
                <a:gd name="csY17" fmla="*/ 68580 h 506730"/>
                <a:gd name="csX18" fmla="*/ 297180 w 386715"/>
                <a:gd name="csY18" fmla="*/ 144780 h 506730"/>
                <a:gd name="csX19" fmla="*/ 302895 w 386715"/>
                <a:gd name="csY19" fmla="*/ 200025 h 506730"/>
                <a:gd name="csX20" fmla="*/ 325755 w 386715"/>
                <a:gd name="csY20" fmla="*/ 268605 h 506730"/>
                <a:gd name="csX21" fmla="*/ 361950 w 386715"/>
                <a:gd name="csY21" fmla="*/ 310515 h 506730"/>
                <a:gd name="csX22" fmla="*/ 386715 w 386715"/>
                <a:gd name="csY22" fmla="*/ 365760 h 506730"/>
                <a:gd name="csX23" fmla="*/ 363855 w 386715"/>
                <a:gd name="csY23" fmla="*/ 415290 h 506730"/>
                <a:gd name="csX24" fmla="*/ 329565 w 386715"/>
                <a:gd name="csY24" fmla="*/ 381000 h 506730"/>
                <a:gd name="csX25" fmla="*/ 243840 w 386715"/>
                <a:gd name="csY25" fmla="*/ 289560 h 506730"/>
                <a:gd name="csX26" fmla="*/ 224790 w 386715"/>
                <a:gd name="csY26" fmla="*/ 264795 h 506730"/>
                <a:gd name="csX27" fmla="*/ 205740 w 386715"/>
                <a:gd name="csY27" fmla="*/ 192405 h 506730"/>
                <a:gd name="csX28" fmla="*/ 184785 w 386715"/>
                <a:gd name="csY28" fmla="*/ 165735 h 506730"/>
                <a:gd name="csX29" fmla="*/ 165735 w 386715"/>
                <a:gd name="csY29" fmla="*/ 247650 h 506730"/>
                <a:gd name="csX0" fmla="*/ 165735 w 386715"/>
                <a:gd name="csY0" fmla="*/ 247650 h 506730"/>
                <a:gd name="csX1" fmla="*/ 260985 w 386715"/>
                <a:gd name="csY1" fmla="*/ 327660 h 506730"/>
                <a:gd name="csX2" fmla="*/ 331470 w 386715"/>
                <a:gd name="csY2" fmla="*/ 417195 h 506730"/>
                <a:gd name="csX3" fmla="*/ 337185 w 386715"/>
                <a:gd name="csY3" fmla="*/ 462915 h 506730"/>
                <a:gd name="csX4" fmla="*/ 302895 w 386715"/>
                <a:gd name="csY4" fmla="*/ 506730 h 506730"/>
                <a:gd name="csX5" fmla="*/ 43815 w 386715"/>
                <a:gd name="csY5" fmla="*/ 506730 h 506730"/>
                <a:gd name="csX6" fmla="*/ 1905 w 386715"/>
                <a:gd name="csY6" fmla="*/ 474345 h 506730"/>
                <a:gd name="csX7" fmla="*/ 0 w 386715"/>
                <a:gd name="csY7" fmla="*/ 434340 h 506730"/>
                <a:gd name="csX8" fmla="*/ 30480 w 386715"/>
                <a:gd name="csY8" fmla="*/ 409575 h 506730"/>
                <a:gd name="csX9" fmla="*/ 188595 w 386715"/>
                <a:gd name="csY9" fmla="*/ 413385 h 506730"/>
                <a:gd name="csX10" fmla="*/ 83820 w 386715"/>
                <a:gd name="csY10" fmla="*/ 352425 h 506730"/>
                <a:gd name="csX11" fmla="*/ 28575 w 386715"/>
                <a:gd name="csY11" fmla="*/ 310515 h 506730"/>
                <a:gd name="csX12" fmla="*/ 15240 w 386715"/>
                <a:gd name="csY12" fmla="*/ 257175 h 506730"/>
                <a:gd name="csX13" fmla="*/ 41910 w 386715"/>
                <a:gd name="csY13" fmla="*/ 163830 h 506730"/>
                <a:gd name="csX14" fmla="*/ 104775 w 386715"/>
                <a:gd name="csY14" fmla="*/ 45720 h 506730"/>
                <a:gd name="csX15" fmla="*/ 156210 w 386715"/>
                <a:gd name="csY15" fmla="*/ 0 h 506730"/>
                <a:gd name="csX16" fmla="*/ 222885 w 386715"/>
                <a:gd name="csY16" fmla="*/ 0 h 506730"/>
                <a:gd name="csX17" fmla="*/ 278130 w 386715"/>
                <a:gd name="csY17" fmla="*/ 68580 h 506730"/>
                <a:gd name="csX18" fmla="*/ 297180 w 386715"/>
                <a:gd name="csY18" fmla="*/ 144780 h 506730"/>
                <a:gd name="csX19" fmla="*/ 302895 w 386715"/>
                <a:gd name="csY19" fmla="*/ 200025 h 506730"/>
                <a:gd name="csX20" fmla="*/ 325755 w 386715"/>
                <a:gd name="csY20" fmla="*/ 268605 h 506730"/>
                <a:gd name="csX21" fmla="*/ 361950 w 386715"/>
                <a:gd name="csY21" fmla="*/ 310515 h 506730"/>
                <a:gd name="csX22" fmla="*/ 386715 w 386715"/>
                <a:gd name="csY22" fmla="*/ 365760 h 506730"/>
                <a:gd name="csX23" fmla="*/ 363855 w 386715"/>
                <a:gd name="csY23" fmla="*/ 415290 h 506730"/>
                <a:gd name="csX24" fmla="*/ 329565 w 386715"/>
                <a:gd name="csY24" fmla="*/ 381000 h 506730"/>
                <a:gd name="csX25" fmla="*/ 243840 w 386715"/>
                <a:gd name="csY25" fmla="*/ 289560 h 506730"/>
                <a:gd name="csX26" fmla="*/ 224790 w 386715"/>
                <a:gd name="csY26" fmla="*/ 264795 h 506730"/>
                <a:gd name="csX27" fmla="*/ 205740 w 386715"/>
                <a:gd name="csY27" fmla="*/ 192405 h 506730"/>
                <a:gd name="csX28" fmla="*/ 184785 w 386715"/>
                <a:gd name="csY28" fmla="*/ 165735 h 506730"/>
                <a:gd name="csX29" fmla="*/ 165735 w 386715"/>
                <a:gd name="csY29" fmla="*/ 247650 h 506730"/>
                <a:gd name="csX0" fmla="*/ 165735 w 386715"/>
                <a:gd name="csY0" fmla="*/ 247650 h 506730"/>
                <a:gd name="csX1" fmla="*/ 260985 w 386715"/>
                <a:gd name="csY1" fmla="*/ 327660 h 506730"/>
                <a:gd name="csX2" fmla="*/ 331470 w 386715"/>
                <a:gd name="csY2" fmla="*/ 417195 h 506730"/>
                <a:gd name="csX3" fmla="*/ 337185 w 386715"/>
                <a:gd name="csY3" fmla="*/ 462915 h 506730"/>
                <a:gd name="csX4" fmla="*/ 302895 w 386715"/>
                <a:gd name="csY4" fmla="*/ 506730 h 506730"/>
                <a:gd name="csX5" fmla="*/ 43815 w 386715"/>
                <a:gd name="csY5" fmla="*/ 506730 h 506730"/>
                <a:gd name="csX6" fmla="*/ 1905 w 386715"/>
                <a:gd name="csY6" fmla="*/ 474345 h 506730"/>
                <a:gd name="csX7" fmla="*/ 0 w 386715"/>
                <a:gd name="csY7" fmla="*/ 434340 h 506730"/>
                <a:gd name="csX8" fmla="*/ 30480 w 386715"/>
                <a:gd name="csY8" fmla="*/ 409575 h 506730"/>
                <a:gd name="csX9" fmla="*/ 188595 w 386715"/>
                <a:gd name="csY9" fmla="*/ 413385 h 506730"/>
                <a:gd name="csX10" fmla="*/ 83820 w 386715"/>
                <a:gd name="csY10" fmla="*/ 352425 h 506730"/>
                <a:gd name="csX11" fmla="*/ 28575 w 386715"/>
                <a:gd name="csY11" fmla="*/ 310515 h 506730"/>
                <a:gd name="csX12" fmla="*/ 15240 w 386715"/>
                <a:gd name="csY12" fmla="*/ 257175 h 506730"/>
                <a:gd name="csX13" fmla="*/ 41910 w 386715"/>
                <a:gd name="csY13" fmla="*/ 163830 h 506730"/>
                <a:gd name="csX14" fmla="*/ 104775 w 386715"/>
                <a:gd name="csY14" fmla="*/ 45720 h 506730"/>
                <a:gd name="csX15" fmla="*/ 156210 w 386715"/>
                <a:gd name="csY15" fmla="*/ 0 h 506730"/>
                <a:gd name="csX16" fmla="*/ 222885 w 386715"/>
                <a:gd name="csY16" fmla="*/ 0 h 506730"/>
                <a:gd name="csX17" fmla="*/ 278130 w 386715"/>
                <a:gd name="csY17" fmla="*/ 68580 h 506730"/>
                <a:gd name="csX18" fmla="*/ 297180 w 386715"/>
                <a:gd name="csY18" fmla="*/ 144780 h 506730"/>
                <a:gd name="csX19" fmla="*/ 302895 w 386715"/>
                <a:gd name="csY19" fmla="*/ 200025 h 506730"/>
                <a:gd name="csX20" fmla="*/ 325755 w 386715"/>
                <a:gd name="csY20" fmla="*/ 268605 h 506730"/>
                <a:gd name="csX21" fmla="*/ 361950 w 386715"/>
                <a:gd name="csY21" fmla="*/ 310515 h 506730"/>
                <a:gd name="csX22" fmla="*/ 386715 w 386715"/>
                <a:gd name="csY22" fmla="*/ 365760 h 506730"/>
                <a:gd name="csX23" fmla="*/ 363855 w 386715"/>
                <a:gd name="csY23" fmla="*/ 415290 h 506730"/>
                <a:gd name="csX24" fmla="*/ 329565 w 386715"/>
                <a:gd name="csY24" fmla="*/ 381000 h 506730"/>
                <a:gd name="csX25" fmla="*/ 243840 w 386715"/>
                <a:gd name="csY25" fmla="*/ 289560 h 506730"/>
                <a:gd name="csX26" fmla="*/ 224790 w 386715"/>
                <a:gd name="csY26" fmla="*/ 264795 h 506730"/>
                <a:gd name="csX27" fmla="*/ 205740 w 386715"/>
                <a:gd name="csY27" fmla="*/ 192405 h 506730"/>
                <a:gd name="csX28" fmla="*/ 184785 w 386715"/>
                <a:gd name="csY28" fmla="*/ 165735 h 506730"/>
                <a:gd name="csX29" fmla="*/ 165735 w 386715"/>
                <a:gd name="csY29" fmla="*/ 247650 h 506730"/>
                <a:gd name="csX0" fmla="*/ 165735 w 386715"/>
                <a:gd name="csY0" fmla="*/ 249343 h 508423"/>
                <a:gd name="csX1" fmla="*/ 260985 w 386715"/>
                <a:gd name="csY1" fmla="*/ 329353 h 508423"/>
                <a:gd name="csX2" fmla="*/ 331470 w 386715"/>
                <a:gd name="csY2" fmla="*/ 418888 h 508423"/>
                <a:gd name="csX3" fmla="*/ 337185 w 386715"/>
                <a:gd name="csY3" fmla="*/ 464608 h 508423"/>
                <a:gd name="csX4" fmla="*/ 302895 w 386715"/>
                <a:gd name="csY4" fmla="*/ 508423 h 508423"/>
                <a:gd name="csX5" fmla="*/ 43815 w 386715"/>
                <a:gd name="csY5" fmla="*/ 508423 h 508423"/>
                <a:gd name="csX6" fmla="*/ 1905 w 386715"/>
                <a:gd name="csY6" fmla="*/ 476038 h 508423"/>
                <a:gd name="csX7" fmla="*/ 0 w 386715"/>
                <a:gd name="csY7" fmla="*/ 436033 h 508423"/>
                <a:gd name="csX8" fmla="*/ 30480 w 386715"/>
                <a:gd name="csY8" fmla="*/ 411268 h 508423"/>
                <a:gd name="csX9" fmla="*/ 188595 w 386715"/>
                <a:gd name="csY9" fmla="*/ 415078 h 508423"/>
                <a:gd name="csX10" fmla="*/ 83820 w 386715"/>
                <a:gd name="csY10" fmla="*/ 354118 h 508423"/>
                <a:gd name="csX11" fmla="*/ 28575 w 386715"/>
                <a:gd name="csY11" fmla="*/ 312208 h 508423"/>
                <a:gd name="csX12" fmla="*/ 15240 w 386715"/>
                <a:gd name="csY12" fmla="*/ 258868 h 508423"/>
                <a:gd name="csX13" fmla="*/ 41910 w 386715"/>
                <a:gd name="csY13" fmla="*/ 165523 h 508423"/>
                <a:gd name="csX14" fmla="*/ 104775 w 386715"/>
                <a:gd name="csY14" fmla="*/ 47413 h 508423"/>
                <a:gd name="csX15" fmla="*/ 156210 w 386715"/>
                <a:gd name="csY15" fmla="*/ 1693 h 508423"/>
                <a:gd name="csX16" fmla="*/ 222885 w 386715"/>
                <a:gd name="csY16" fmla="*/ 1693 h 508423"/>
                <a:gd name="csX17" fmla="*/ 278130 w 386715"/>
                <a:gd name="csY17" fmla="*/ 70273 h 508423"/>
                <a:gd name="csX18" fmla="*/ 297180 w 386715"/>
                <a:gd name="csY18" fmla="*/ 146473 h 508423"/>
                <a:gd name="csX19" fmla="*/ 302895 w 386715"/>
                <a:gd name="csY19" fmla="*/ 201718 h 508423"/>
                <a:gd name="csX20" fmla="*/ 325755 w 386715"/>
                <a:gd name="csY20" fmla="*/ 270298 h 508423"/>
                <a:gd name="csX21" fmla="*/ 361950 w 386715"/>
                <a:gd name="csY21" fmla="*/ 312208 h 508423"/>
                <a:gd name="csX22" fmla="*/ 386715 w 386715"/>
                <a:gd name="csY22" fmla="*/ 367453 h 508423"/>
                <a:gd name="csX23" fmla="*/ 363855 w 386715"/>
                <a:gd name="csY23" fmla="*/ 416983 h 508423"/>
                <a:gd name="csX24" fmla="*/ 329565 w 386715"/>
                <a:gd name="csY24" fmla="*/ 382693 h 508423"/>
                <a:gd name="csX25" fmla="*/ 243840 w 386715"/>
                <a:gd name="csY25" fmla="*/ 291253 h 508423"/>
                <a:gd name="csX26" fmla="*/ 224790 w 386715"/>
                <a:gd name="csY26" fmla="*/ 266488 h 508423"/>
                <a:gd name="csX27" fmla="*/ 205740 w 386715"/>
                <a:gd name="csY27" fmla="*/ 194098 h 508423"/>
                <a:gd name="csX28" fmla="*/ 184785 w 386715"/>
                <a:gd name="csY28" fmla="*/ 167428 h 508423"/>
                <a:gd name="csX29" fmla="*/ 165735 w 386715"/>
                <a:gd name="csY29" fmla="*/ 249343 h 508423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5735 w 386715"/>
                <a:gd name="csY0" fmla="*/ 250507 h 509587"/>
                <a:gd name="csX1" fmla="*/ 260985 w 386715"/>
                <a:gd name="csY1" fmla="*/ 330517 h 509587"/>
                <a:gd name="csX2" fmla="*/ 331470 w 386715"/>
                <a:gd name="csY2" fmla="*/ 420052 h 509587"/>
                <a:gd name="csX3" fmla="*/ 337185 w 386715"/>
                <a:gd name="csY3" fmla="*/ 465772 h 509587"/>
                <a:gd name="csX4" fmla="*/ 302895 w 386715"/>
                <a:gd name="csY4" fmla="*/ 509587 h 509587"/>
                <a:gd name="csX5" fmla="*/ 43815 w 386715"/>
                <a:gd name="csY5" fmla="*/ 509587 h 509587"/>
                <a:gd name="csX6" fmla="*/ 1905 w 386715"/>
                <a:gd name="csY6" fmla="*/ 477202 h 509587"/>
                <a:gd name="csX7" fmla="*/ 0 w 386715"/>
                <a:gd name="csY7" fmla="*/ 437197 h 509587"/>
                <a:gd name="csX8" fmla="*/ 30480 w 386715"/>
                <a:gd name="csY8" fmla="*/ 412432 h 509587"/>
                <a:gd name="csX9" fmla="*/ 188595 w 386715"/>
                <a:gd name="csY9" fmla="*/ 416242 h 509587"/>
                <a:gd name="csX10" fmla="*/ 83820 w 386715"/>
                <a:gd name="csY10" fmla="*/ 355282 h 509587"/>
                <a:gd name="csX11" fmla="*/ 28575 w 386715"/>
                <a:gd name="csY11" fmla="*/ 313372 h 509587"/>
                <a:gd name="csX12" fmla="*/ 15240 w 386715"/>
                <a:gd name="csY12" fmla="*/ 260032 h 509587"/>
                <a:gd name="csX13" fmla="*/ 41910 w 386715"/>
                <a:gd name="csY13" fmla="*/ 166687 h 509587"/>
                <a:gd name="csX14" fmla="*/ 104775 w 386715"/>
                <a:gd name="csY14" fmla="*/ 48577 h 509587"/>
                <a:gd name="csX15" fmla="*/ 156210 w 386715"/>
                <a:gd name="csY15" fmla="*/ 2857 h 509587"/>
                <a:gd name="csX16" fmla="*/ 222885 w 386715"/>
                <a:gd name="csY16" fmla="*/ 2857 h 509587"/>
                <a:gd name="csX17" fmla="*/ 278130 w 386715"/>
                <a:gd name="csY17" fmla="*/ 71437 h 509587"/>
                <a:gd name="csX18" fmla="*/ 297180 w 386715"/>
                <a:gd name="csY18" fmla="*/ 147637 h 509587"/>
                <a:gd name="csX19" fmla="*/ 302895 w 386715"/>
                <a:gd name="csY19" fmla="*/ 202882 h 509587"/>
                <a:gd name="csX20" fmla="*/ 325755 w 386715"/>
                <a:gd name="csY20" fmla="*/ 271462 h 509587"/>
                <a:gd name="csX21" fmla="*/ 361950 w 386715"/>
                <a:gd name="csY21" fmla="*/ 313372 h 509587"/>
                <a:gd name="csX22" fmla="*/ 386715 w 386715"/>
                <a:gd name="csY22" fmla="*/ 368617 h 509587"/>
                <a:gd name="csX23" fmla="*/ 363855 w 386715"/>
                <a:gd name="csY23" fmla="*/ 418147 h 509587"/>
                <a:gd name="csX24" fmla="*/ 329565 w 386715"/>
                <a:gd name="csY24" fmla="*/ 383857 h 509587"/>
                <a:gd name="csX25" fmla="*/ 243840 w 386715"/>
                <a:gd name="csY25" fmla="*/ 292417 h 509587"/>
                <a:gd name="csX26" fmla="*/ 224790 w 386715"/>
                <a:gd name="csY26" fmla="*/ 267652 h 509587"/>
                <a:gd name="csX27" fmla="*/ 205740 w 386715"/>
                <a:gd name="csY27" fmla="*/ 195262 h 509587"/>
                <a:gd name="csX28" fmla="*/ 184785 w 386715"/>
                <a:gd name="csY28" fmla="*/ 168592 h 509587"/>
                <a:gd name="csX29" fmla="*/ 165735 w 386715"/>
                <a:gd name="csY29" fmla="*/ 250507 h 509587"/>
                <a:gd name="csX0" fmla="*/ 166085 w 387065"/>
                <a:gd name="csY0" fmla="*/ 250507 h 509587"/>
                <a:gd name="csX1" fmla="*/ 261335 w 387065"/>
                <a:gd name="csY1" fmla="*/ 330517 h 509587"/>
                <a:gd name="csX2" fmla="*/ 331820 w 387065"/>
                <a:gd name="csY2" fmla="*/ 420052 h 509587"/>
                <a:gd name="csX3" fmla="*/ 337535 w 387065"/>
                <a:gd name="csY3" fmla="*/ 465772 h 509587"/>
                <a:gd name="csX4" fmla="*/ 303245 w 387065"/>
                <a:gd name="csY4" fmla="*/ 509587 h 509587"/>
                <a:gd name="csX5" fmla="*/ 44165 w 387065"/>
                <a:gd name="csY5" fmla="*/ 509587 h 509587"/>
                <a:gd name="csX6" fmla="*/ 2255 w 387065"/>
                <a:gd name="csY6" fmla="*/ 477202 h 509587"/>
                <a:gd name="csX7" fmla="*/ 350 w 387065"/>
                <a:gd name="csY7" fmla="*/ 437197 h 509587"/>
                <a:gd name="csX8" fmla="*/ 30830 w 387065"/>
                <a:gd name="csY8" fmla="*/ 412432 h 509587"/>
                <a:gd name="csX9" fmla="*/ 188945 w 387065"/>
                <a:gd name="csY9" fmla="*/ 416242 h 509587"/>
                <a:gd name="csX10" fmla="*/ 84170 w 387065"/>
                <a:gd name="csY10" fmla="*/ 355282 h 509587"/>
                <a:gd name="csX11" fmla="*/ 28925 w 387065"/>
                <a:gd name="csY11" fmla="*/ 313372 h 509587"/>
                <a:gd name="csX12" fmla="*/ 15590 w 387065"/>
                <a:gd name="csY12" fmla="*/ 260032 h 509587"/>
                <a:gd name="csX13" fmla="*/ 42260 w 387065"/>
                <a:gd name="csY13" fmla="*/ 166687 h 509587"/>
                <a:gd name="csX14" fmla="*/ 105125 w 387065"/>
                <a:gd name="csY14" fmla="*/ 48577 h 509587"/>
                <a:gd name="csX15" fmla="*/ 156560 w 387065"/>
                <a:gd name="csY15" fmla="*/ 2857 h 509587"/>
                <a:gd name="csX16" fmla="*/ 223235 w 387065"/>
                <a:gd name="csY16" fmla="*/ 2857 h 509587"/>
                <a:gd name="csX17" fmla="*/ 278480 w 387065"/>
                <a:gd name="csY17" fmla="*/ 71437 h 509587"/>
                <a:gd name="csX18" fmla="*/ 297530 w 387065"/>
                <a:gd name="csY18" fmla="*/ 147637 h 509587"/>
                <a:gd name="csX19" fmla="*/ 303245 w 387065"/>
                <a:gd name="csY19" fmla="*/ 202882 h 509587"/>
                <a:gd name="csX20" fmla="*/ 326105 w 387065"/>
                <a:gd name="csY20" fmla="*/ 271462 h 509587"/>
                <a:gd name="csX21" fmla="*/ 362300 w 387065"/>
                <a:gd name="csY21" fmla="*/ 313372 h 509587"/>
                <a:gd name="csX22" fmla="*/ 387065 w 387065"/>
                <a:gd name="csY22" fmla="*/ 368617 h 509587"/>
                <a:gd name="csX23" fmla="*/ 364205 w 387065"/>
                <a:gd name="csY23" fmla="*/ 418147 h 509587"/>
                <a:gd name="csX24" fmla="*/ 329915 w 387065"/>
                <a:gd name="csY24" fmla="*/ 383857 h 509587"/>
                <a:gd name="csX25" fmla="*/ 244190 w 387065"/>
                <a:gd name="csY25" fmla="*/ 292417 h 509587"/>
                <a:gd name="csX26" fmla="*/ 225140 w 387065"/>
                <a:gd name="csY26" fmla="*/ 267652 h 509587"/>
                <a:gd name="csX27" fmla="*/ 206090 w 387065"/>
                <a:gd name="csY27" fmla="*/ 195262 h 509587"/>
                <a:gd name="csX28" fmla="*/ 185135 w 387065"/>
                <a:gd name="csY28" fmla="*/ 168592 h 509587"/>
                <a:gd name="csX29" fmla="*/ 166085 w 387065"/>
                <a:gd name="csY29" fmla="*/ 250507 h 509587"/>
                <a:gd name="csX0" fmla="*/ 173395 w 394375"/>
                <a:gd name="csY0" fmla="*/ 250507 h 509587"/>
                <a:gd name="csX1" fmla="*/ 268645 w 394375"/>
                <a:gd name="csY1" fmla="*/ 330517 h 509587"/>
                <a:gd name="csX2" fmla="*/ 339130 w 394375"/>
                <a:gd name="csY2" fmla="*/ 420052 h 509587"/>
                <a:gd name="csX3" fmla="*/ 344845 w 394375"/>
                <a:gd name="csY3" fmla="*/ 465772 h 509587"/>
                <a:gd name="csX4" fmla="*/ 310555 w 394375"/>
                <a:gd name="csY4" fmla="*/ 509587 h 509587"/>
                <a:gd name="csX5" fmla="*/ 51475 w 394375"/>
                <a:gd name="csY5" fmla="*/ 509587 h 509587"/>
                <a:gd name="csX6" fmla="*/ 40 w 394375"/>
                <a:gd name="csY6" fmla="*/ 471487 h 509587"/>
                <a:gd name="csX7" fmla="*/ 7660 w 394375"/>
                <a:gd name="csY7" fmla="*/ 437197 h 509587"/>
                <a:gd name="csX8" fmla="*/ 38140 w 394375"/>
                <a:gd name="csY8" fmla="*/ 412432 h 509587"/>
                <a:gd name="csX9" fmla="*/ 196255 w 394375"/>
                <a:gd name="csY9" fmla="*/ 416242 h 509587"/>
                <a:gd name="csX10" fmla="*/ 91480 w 394375"/>
                <a:gd name="csY10" fmla="*/ 355282 h 509587"/>
                <a:gd name="csX11" fmla="*/ 36235 w 394375"/>
                <a:gd name="csY11" fmla="*/ 313372 h 509587"/>
                <a:gd name="csX12" fmla="*/ 22900 w 394375"/>
                <a:gd name="csY12" fmla="*/ 260032 h 509587"/>
                <a:gd name="csX13" fmla="*/ 49570 w 394375"/>
                <a:gd name="csY13" fmla="*/ 166687 h 509587"/>
                <a:gd name="csX14" fmla="*/ 112435 w 394375"/>
                <a:gd name="csY14" fmla="*/ 48577 h 509587"/>
                <a:gd name="csX15" fmla="*/ 163870 w 394375"/>
                <a:gd name="csY15" fmla="*/ 2857 h 509587"/>
                <a:gd name="csX16" fmla="*/ 230545 w 394375"/>
                <a:gd name="csY16" fmla="*/ 2857 h 509587"/>
                <a:gd name="csX17" fmla="*/ 285790 w 394375"/>
                <a:gd name="csY17" fmla="*/ 71437 h 509587"/>
                <a:gd name="csX18" fmla="*/ 304840 w 394375"/>
                <a:gd name="csY18" fmla="*/ 147637 h 509587"/>
                <a:gd name="csX19" fmla="*/ 310555 w 394375"/>
                <a:gd name="csY19" fmla="*/ 202882 h 509587"/>
                <a:gd name="csX20" fmla="*/ 333415 w 394375"/>
                <a:gd name="csY20" fmla="*/ 271462 h 509587"/>
                <a:gd name="csX21" fmla="*/ 369610 w 394375"/>
                <a:gd name="csY21" fmla="*/ 313372 h 509587"/>
                <a:gd name="csX22" fmla="*/ 394375 w 394375"/>
                <a:gd name="csY22" fmla="*/ 368617 h 509587"/>
                <a:gd name="csX23" fmla="*/ 371515 w 394375"/>
                <a:gd name="csY23" fmla="*/ 418147 h 509587"/>
                <a:gd name="csX24" fmla="*/ 337225 w 394375"/>
                <a:gd name="csY24" fmla="*/ 383857 h 509587"/>
                <a:gd name="csX25" fmla="*/ 251500 w 394375"/>
                <a:gd name="csY25" fmla="*/ 292417 h 509587"/>
                <a:gd name="csX26" fmla="*/ 232450 w 394375"/>
                <a:gd name="csY26" fmla="*/ 267652 h 509587"/>
                <a:gd name="csX27" fmla="*/ 213400 w 394375"/>
                <a:gd name="csY27" fmla="*/ 195262 h 509587"/>
                <a:gd name="csX28" fmla="*/ 192445 w 394375"/>
                <a:gd name="csY28" fmla="*/ 168592 h 509587"/>
                <a:gd name="csX29" fmla="*/ 173395 w 394375"/>
                <a:gd name="csY29" fmla="*/ 250507 h 509587"/>
                <a:gd name="csX0" fmla="*/ 167809 w 388789"/>
                <a:gd name="csY0" fmla="*/ 250507 h 509587"/>
                <a:gd name="csX1" fmla="*/ 263059 w 388789"/>
                <a:gd name="csY1" fmla="*/ 330517 h 509587"/>
                <a:gd name="csX2" fmla="*/ 333544 w 388789"/>
                <a:gd name="csY2" fmla="*/ 420052 h 509587"/>
                <a:gd name="csX3" fmla="*/ 339259 w 388789"/>
                <a:gd name="csY3" fmla="*/ 465772 h 509587"/>
                <a:gd name="csX4" fmla="*/ 304969 w 388789"/>
                <a:gd name="csY4" fmla="*/ 509587 h 509587"/>
                <a:gd name="csX5" fmla="*/ 45889 w 388789"/>
                <a:gd name="csY5" fmla="*/ 509587 h 509587"/>
                <a:gd name="csX6" fmla="*/ 169 w 388789"/>
                <a:gd name="csY6" fmla="*/ 477202 h 509587"/>
                <a:gd name="csX7" fmla="*/ 2074 w 388789"/>
                <a:gd name="csY7" fmla="*/ 437197 h 509587"/>
                <a:gd name="csX8" fmla="*/ 32554 w 388789"/>
                <a:gd name="csY8" fmla="*/ 412432 h 509587"/>
                <a:gd name="csX9" fmla="*/ 190669 w 388789"/>
                <a:gd name="csY9" fmla="*/ 416242 h 509587"/>
                <a:gd name="csX10" fmla="*/ 85894 w 388789"/>
                <a:gd name="csY10" fmla="*/ 355282 h 509587"/>
                <a:gd name="csX11" fmla="*/ 30649 w 388789"/>
                <a:gd name="csY11" fmla="*/ 313372 h 509587"/>
                <a:gd name="csX12" fmla="*/ 17314 w 388789"/>
                <a:gd name="csY12" fmla="*/ 260032 h 509587"/>
                <a:gd name="csX13" fmla="*/ 43984 w 388789"/>
                <a:gd name="csY13" fmla="*/ 166687 h 509587"/>
                <a:gd name="csX14" fmla="*/ 106849 w 388789"/>
                <a:gd name="csY14" fmla="*/ 48577 h 509587"/>
                <a:gd name="csX15" fmla="*/ 158284 w 388789"/>
                <a:gd name="csY15" fmla="*/ 2857 h 509587"/>
                <a:gd name="csX16" fmla="*/ 224959 w 388789"/>
                <a:gd name="csY16" fmla="*/ 2857 h 509587"/>
                <a:gd name="csX17" fmla="*/ 280204 w 388789"/>
                <a:gd name="csY17" fmla="*/ 71437 h 509587"/>
                <a:gd name="csX18" fmla="*/ 299254 w 388789"/>
                <a:gd name="csY18" fmla="*/ 147637 h 509587"/>
                <a:gd name="csX19" fmla="*/ 304969 w 388789"/>
                <a:gd name="csY19" fmla="*/ 202882 h 509587"/>
                <a:gd name="csX20" fmla="*/ 327829 w 388789"/>
                <a:gd name="csY20" fmla="*/ 271462 h 509587"/>
                <a:gd name="csX21" fmla="*/ 364024 w 388789"/>
                <a:gd name="csY21" fmla="*/ 313372 h 509587"/>
                <a:gd name="csX22" fmla="*/ 388789 w 388789"/>
                <a:gd name="csY22" fmla="*/ 368617 h 509587"/>
                <a:gd name="csX23" fmla="*/ 365929 w 388789"/>
                <a:gd name="csY23" fmla="*/ 418147 h 509587"/>
                <a:gd name="csX24" fmla="*/ 331639 w 388789"/>
                <a:gd name="csY24" fmla="*/ 383857 h 509587"/>
                <a:gd name="csX25" fmla="*/ 245914 w 388789"/>
                <a:gd name="csY25" fmla="*/ 292417 h 509587"/>
                <a:gd name="csX26" fmla="*/ 226864 w 388789"/>
                <a:gd name="csY26" fmla="*/ 267652 h 509587"/>
                <a:gd name="csX27" fmla="*/ 207814 w 388789"/>
                <a:gd name="csY27" fmla="*/ 195262 h 509587"/>
                <a:gd name="csX28" fmla="*/ 186859 w 388789"/>
                <a:gd name="csY28" fmla="*/ 168592 h 509587"/>
                <a:gd name="csX29" fmla="*/ 167809 w 38878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64679 w 390409"/>
                <a:gd name="csY1" fmla="*/ 330517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68592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81927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47534 w 390409"/>
                <a:gd name="csY25" fmla="*/ 292417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81927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58964 w 390409"/>
                <a:gd name="csY25" fmla="*/ 305752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81927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58964 w 390409"/>
                <a:gd name="csY25" fmla="*/ 305752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81927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67549 w 390409"/>
                <a:gd name="csY23" fmla="*/ 418147 h 509587"/>
                <a:gd name="csX24" fmla="*/ 333259 w 390409"/>
                <a:gd name="csY24" fmla="*/ 383857 h 509587"/>
                <a:gd name="csX25" fmla="*/ 258964 w 390409"/>
                <a:gd name="csY25" fmla="*/ 305752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81927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59929 w 390409"/>
                <a:gd name="csY23" fmla="*/ 412432 h 509587"/>
                <a:gd name="csX24" fmla="*/ 333259 w 390409"/>
                <a:gd name="csY24" fmla="*/ 383857 h 509587"/>
                <a:gd name="csX25" fmla="*/ 258964 w 390409"/>
                <a:gd name="csY25" fmla="*/ 305752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81927 h 509587"/>
                <a:gd name="csX29" fmla="*/ 169429 w 390409"/>
                <a:gd name="csY29" fmla="*/ 250507 h 509587"/>
                <a:gd name="csX0" fmla="*/ 169429 w 390409"/>
                <a:gd name="csY0" fmla="*/ 250507 h 509587"/>
                <a:gd name="csX1" fmla="*/ 258964 w 390409"/>
                <a:gd name="csY1" fmla="*/ 328612 h 509587"/>
                <a:gd name="csX2" fmla="*/ 335164 w 390409"/>
                <a:gd name="csY2" fmla="*/ 420052 h 509587"/>
                <a:gd name="csX3" fmla="*/ 340879 w 390409"/>
                <a:gd name="csY3" fmla="*/ 465772 h 509587"/>
                <a:gd name="csX4" fmla="*/ 306589 w 390409"/>
                <a:gd name="csY4" fmla="*/ 509587 h 509587"/>
                <a:gd name="csX5" fmla="*/ 47509 w 390409"/>
                <a:gd name="csY5" fmla="*/ 509587 h 509587"/>
                <a:gd name="csX6" fmla="*/ 1789 w 390409"/>
                <a:gd name="csY6" fmla="*/ 477202 h 509587"/>
                <a:gd name="csX7" fmla="*/ 3694 w 390409"/>
                <a:gd name="csY7" fmla="*/ 437197 h 509587"/>
                <a:gd name="csX8" fmla="*/ 34174 w 390409"/>
                <a:gd name="csY8" fmla="*/ 412432 h 509587"/>
                <a:gd name="csX9" fmla="*/ 192289 w 390409"/>
                <a:gd name="csY9" fmla="*/ 416242 h 509587"/>
                <a:gd name="csX10" fmla="*/ 87514 w 390409"/>
                <a:gd name="csY10" fmla="*/ 355282 h 509587"/>
                <a:gd name="csX11" fmla="*/ 32269 w 390409"/>
                <a:gd name="csY11" fmla="*/ 313372 h 509587"/>
                <a:gd name="csX12" fmla="*/ 18934 w 390409"/>
                <a:gd name="csY12" fmla="*/ 260032 h 509587"/>
                <a:gd name="csX13" fmla="*/ 45604 w 390409"/>
                <a:gd name="csY13" fmla="*/ 166687 h 509587"/>
                <a:gd name="csX14" fmla="*/ 108469 w 390409"/>
                <a:gd name="csY14" fmla="*/ 48577 h 509587"/>
                <a:gd name="csX15" fmla="*/ 159904 w 390409"/>
                <a:gd name="csY15" fmla="*/ 2857 h 509587"/>
                <a:gd name="csX16" fmla="*/ 226579 w 390409"/>
                <a:gd name="csY16" fmla="*/ 2857 h 509587"/>
                <a:gd name="csX17" fmla="*/ 281824 w 390409"/>
                <a:gd name="csY17" fmla="*/ 71437 h 509587"/>
                <a:gd name="csX18" fmla="*/ 300874 w 390409"/>
                <a:gd name="csY18" fmla="*/ 147637 h 509587"/>
                <a:gd name="csX19" fmla="*/ 306589 w 390409"/>
                <a:gd name="csY19" fmla="*/ 202882 h 509587"/>
                <a:gd name="csX20" fmla="*/ 329449 w 390409"/>
                <a:gd name="csY20" fmla="*/ 271462 h 509587"/>
                <a:gd name="csX21" fmla="*/ 365644 w 390409"/>
                <a:gd name="csY21" fmla="*/ 313372 h 509587"/>
                <a:gd name="csX22" fmla="*/ 390409 w 390409"/>
                <a:gd name="csY22" fmla="*/ 368617 h 509587"/>
                <a:gd name="csX23" fmla="*/ 359929 w 390409"/>
                <a:gd name="csY23" fmla="*/ 412432 h 509587"/>
                <a:gd name="csX24" fmla="*/ 333259 w 390409"/>
                <a:gd name="csY24" fmla="*/ 383857 h 509587"/>
                <a:gd name="csX25" fmla="*/ 258964 w 390409"/>
                <a:gd name="csY25" fmla="*/ 305752 h 509587"/>
                <a:gd name="csX26" fmla="*/ 228484 w 390409"/>
                <a:gd name="csY26" fmla="*/ 267652 h 509587"/>
                <a:gd name="csX27" fmla="*/ 209434 w 390409"/>
                <a:gd name="csY27" fmla="*/ 195262 h 509587"/>
                <a:gd name="csX28" fmla="*/ 188479 w 390409"/>
                <a:gd name="csY28" fmla="*/ 181927 h 509587"/>
                <a:gd name="csX29" fmla="*/ 169429 w 390409"/>
                <a:gd name="csY29" fmla="*/ 250507 h 50958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</a:cxnLst>
              <a:rect l="l" t="t" r="r" b="b"/>
              <a:pathLst>
                <a:path w="390409" h="509587">
                  <a:moveTo>
                    <a:pt x="169429" y="250507"/>
                  </a:moveTo>
                  <a:lnTo>
                    <a:pt x="258964" y="328612"/>
                  </a:lnTo>
                  <a:cubicBezTo>
                    <a:pt x="293889" y="360362"/>
                    <a:pt x="307859" y="376872"/>
                    <a:pt x="335164" y="420052"/>
                  </a:cubicBezTo>
                  <a:cubicBezTo>
                    <a:pt x="346594" y="442912"/>
                    <a:pt x="344689" y="444817"/>
                    <a:pt x="340879" y="465772"/>
                  </a:cubicBezTo>
                  <a:cubicBezTo>
                    <a:pt x="329449" y="497522"/>
                    <a:pt x="331354" y="493077"/>
                    <a:pt x="306589" y="509587"/>
                  </a:cubicBezTo>
                  <a:lnTo>
                    <a:pt x="47509" y="509587"/>
                  </a:lnTo>
                  <a:cubicBezTo>
                    <a:pt x="22744" y="498792"/>
                    <a:pt x="17029" y="493712"/>
                    <a:pt x="1789" y="477202"/>
                  </a:cubicBezTo>
                  <a:cubicBezTo>
                    <a:pt x="-2656" y="461962"/>
                    <a:pt x="2424" y="458152"/>
                    <a:pt x="3694" y="437197"/>
                  </a:cubicBezTo>
                  <a:cubicBezTo>
                    <a:pt x="15759" y="423227"/>
                    <a:pt x="24014" y="420687"/>
                    <a:pt x="34174" y="412432"/>
                  </a:cubicBezTo>
                  <a:cubicBezTo>
                    <a:pt x="86879" y="413702"/>
                    <a:pt x="128154" y="411162"/>
                    <a:pt x="192289" y="416242"/>
                  </a:cubicBezTo>
                  <a:cubicBezTo>
                    <a:pt x="140219" y="380682"/>
                    <a:pt x="131964" y="383222"/>
                    <a:pt x="87514" y="355282"/>
                  </a:cubicBezTo>
                  <a:cubicBezTo>
                    <a:pt x="57669" y="339407"/>
                    <a:pt x="58304" y="336867"/>
                    <a:pt x="32269" y="313372"/>
                  </a:cubicBezTo>
                  <a:cubicBezTo>
                    <a:pt x="27824" y="295592"/>
                    <a:pt x="25284" y="287337"/>
                    <a:pt x="18934" y="260032"/>
                  </a:cubicBezTo>
                  <a:cubicBezTo>
                    <a:pt x="25919" y="215582"/>
                    <a:pt x="25284" y="211137"/>
                    <a:pt x="45604" y="166687"/>
                  </a:cubicBezTo>
                  <a:cubicBezTo>
                    <a:pt x="70369" y="112077"/>
                    <a:pt x="79894" y="95567"/>
                    <a:pt x="108469" y="48577"/>
                  </a:cubicBezTo>
                  <a:cubicBezTo>
                    <a:pt x="131329" y="21907"/>
                    <a:pt x="135139" y="18097"/>
                    <a:pt x="159904" y="2857"/>
                  </a:cubicBezTo>
                  <a:cubicBezTo>
                    <a:pt x="191654" y="-953"/>
                    <a:pt x="198639" y="-953"/>
                    <a:pt x="226579" y="2857"/>
                  </a:cubicBezTo>
                  <a:cubicBezTo>
                    <a:pt x="260234" y="31432"/>
                    <a:pt x="269124" y="37147"/>
                    <a:pt x="281824" y="71437"/>
                  </a:cubicBezTo>
                  <a:lnTo>
                    <a:pt x="300874" y="147637"/>
                  </a:lnTo>
                  <a:lnTo>
                    <a:pt x="306589" y="202882"/>
                  </a:lnTo>
                  <a:lnTo>
                    <a:pt x="329449" y="271462"/>
                  </a:lnTo>
                  <a:lnTo>
                    <a:pt x="365644" y="313372"/>
                  </a:lnTo>
                  <a:lnTo>
                    <a:pt x="390409" y="368617"/>
                  </a:lnTo>
                  <a:cubicBezTo>
                    <a:pt x="382789" y="385127"/>
                    <a:pt x="390409" y="403542"/>
                    <a:pt x="359929" y="412432"/>
                  </a:cubicBezTo>
                  <a:lnTo>
                    <a:pt x="333259" y="383857"/>
                  </a:lnTo>
                  <a:cubicBezTo>
                    <a:pt x="308494" y="357822"/>
                    <a:pt x="289444" y="341312"/>
                    <a:pt x="258964" y="305752"/>
                  </a:cubicBezTo>
                  <a:lnTo>
                    <a:pt x="228484" y="267652"/>
                  </a:lnTo>
                  <a:lnTo>
                    <a:pt x="209434" y="195262"/>
                  </a:lnTo>
                  <a:cubicBezTo>
                    <a:pt x="200544" y="173037"/>
                    <a:pt x="197369" y="169862"/>
                    <a:pt x="188479" y="181927"/>
                  </a:cubicBezTo>
                  <a:lnTo>
                    <a:pt x="169429" y="25050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A0EA990-B165-E4F4-665E-3884DF99F553}"/>
                </a:ext>
              </a:extLst>
            </p:cNvPr>
            <p:cNvSpPr/>
            <p:nvPr/>
          </p:nvSpPr>
          <p:spPr>
            <a:xfrm>
              <a:off x="0" y="0"/>
              <a:ext cx="1188000" cy="118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86" name="Elipse 85">
            <a:extLst>
              <a:ext uri="{FF2B5EF4-FFF2-40B4-BE49-F238E27FC236}">
                <a16:creationId xmlns:a16="http://schemas.microsoft.com/office/drawing/2014/main" id="{81F115E1-94A3-F055-D924-BF7B3E441C81}"/>
              </a:ext>
            </a:extLst>
          </p:cNvPr>
          <p:cNvSpPr/>
          <p:nvPr/>
        </p:nvSpPr>
        <p:spPr>
          <a:xfrm>
            <a:off x="5868726" y="5345346"/>
            <a:ext cx="638690" cy="6386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57F85B4E-319C-9070-0AB2-42F90E27FF8D}"/>
              </a:ext>
            </a:extLst>
          </p:cNvPr>
          <p:cNvGrpSpPr/>
          <p:nvPr/>
        </p:nvGrpSpPr>
        <p:grpSpPr>
          <a:xfrm>
            <a:off x="5872942" y="5356451"/>
            <a:ext cx="630258" cy="630007"/>
            <a:chOff x="0" y="0"/>
            <a:chExt cx="1196239" cy="1196239"/>
          </a:xfrm>
        </p:grpSpPr>
        <p:grpSp>
          <p:nvGrpSpPr>
            <p:cNvPr id="48" name="Agrupar 47">
              <a:extLst>
                <a:ext uri="{FF2B5EF4-FFF2-40B4-BE49-F238E27FC236}">
                  <a16:creationId xmlns:a16="http://schemas.microsoft.com/office/drawing/2014/main" id="{0EAEBBB5-AB0E-EECE-32B5-4F4D028F730A}"/>
                </a:ext>
              </a:extLst>
            </p:cNvPr>
            <p:cNvGrpSpPr/>
            <p:nvPr/>
          </p:nvGrpSpPr>
          <p:grpSpPr>
            <a:xfrm>
              <a:off x="299130" y="279923"/>
              <a:ext cx="345521" cy="643092"/>
              <a:chOff x="299130" y="279923"/>
              <a:chExt cx="345521" cy="643092"/>
            </a:xfrm>
          </p:grpSpPr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CA13E942-4365-4B75-E73C-0010D6D8903A}"/>
                  </a:ext>
                </a:extLst>
              </p:cNvPr>
              <p:cNvSpPr/>
              <p:nvPr/>
            </p:nvSpPr>
            <p:spPr>
              <a:xfrm>
                <a:off x="396284" y="518192"/>
                <a:ext cx="156475" cy="381819"/>
              </a:xfrm>
              <a:custGeom>
                <a:avLst/>
                <a:gdLst>
                  <a:gd name="csX0" fmla="*/ 0 w 156210"/>
                  <a:gd name="csY0" fmla="*/ 0 h 386715"/>
                  <a:gd name="csX1" fmla="*/ 0 w 156210"/>
                  <a:gd name="csY1" fmla="*/ 194310 h 386715"/>
                  <a:gd name="csX2" fmla="*/ 102870 w 156210"/>
                  <a:gd name="csY2" fmla="*/ 375285 h 386715"/>
                  <a:gd name="csX3" fmla="*/ 133350 w 156210"/>
                  <a:gd name="csY3" fmla="*/ 386715 h 386715"/>
                  <a:gd name="csX4" fmla="*/ 156210 w 156210"/>
                  <a:gd name="csY4" fmla="*/ 367665 h 386715"/>
                  <a:gd name="csX5" fmla="*/ 156210 w 156210"/>
                  <a:gd name="csY5" fmla="*/ 331470 h 386715"/>
                  <a:gd name="csX6" fmla="*/ 116205 w 156210"/>
                  <a:gd name="csY6" fmla="*/ 257175 h 386715"/>
                  <a:gd name="csX0" fmla="*/ 0 w 194310"/>
                  <a:gd name="csY0" fmla="*/ 0 h 485775"/>
                  <a:gd name="csX1" fmla="*/ 0 w 194310"/>
                  <a:gd name="csY1" fmla="*/ 194310 h 485775"/>
                  <a:gd name="csX2" fmla="*/ 102870 w 194310"/>
                  <a:gd name="csY2" fmla="*/ 375285 h 485775"/>
                  <a:gd name="csX3" fmla="*/ 194310 w 194310"/>
                  <a:gd name="csY3" fmla="*/ 485775 h 485775"/>
                  <a:gd name="csX4" fmla="*/ 156210 w 194310"/>
                  <a:gd name="csY4" fmla="*/ 367665 h 485775"/>
                  <a:gd name="csX5" fmla="*/ 156210 w 194310"/>
                  <a:gd name="csY5" fmla="*/ 331470 h 485775"/>
                  <a:gd name="csX6" fmla="*/ 116205 w 194310"/>
                  <a:gd name="csY6" fmla="*/ 257175 h 48577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56210 w 156210"/>
                  <a:gd name="csY3" fmla="*/ 367665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46685 w 156210"/>
                  <a:gd name="csY3" fmla="*/ 375285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61925"/>
                  <a:gd name="csY0" fmla="*/ 0 h 375285"/>
                  <a:gd name="csX1" fmla="*/ 0 w 161925"/>
                  <a:gd name="csY1" fmla="*/ 194310 h 375285"/>
                  <a:gd name="csX2" fmla="*/ 102870 w 161925"/>
                  <a:gd name="csY2" fmla="*/ 375285 h 375285"/>
                  <a:gd name="csX3" fmla="*/ 161925 w 161925"/>
                  <a:gd name="csY3" fmla="*/ 369570 h 375285"/>
                  <a:gd name="csX4" fmla="*/ 156210 w 161925"/>
                  <a:gd name="csY4" fmla="*/ 331470 h 375285"/>
                  <a:gd name="csX5" fmla="*/ 116205 w 161925"/>
                  <a:gd name="csY5" fmla="*/ 257175 h 37528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50495 w 156210"/>
                  <a:gd name="csY3" fmla="*/ 373380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56210"/>
                  <a:gd name="csY0" fmla="*/ 0 h 376611"/>
                  <a:gd name="csX1" fmla="*/ 0 w 156210"/>
                  <a:gd name="csY1" fmla="*/ 194310 h 376611"/>
                  <a:gd name="csX2" fmla="*/ 102870 w 156210"/>
                  <a:gd name="csY2" fmla="*/ 375285 h 376611"/>
                  <a:gd name="csX3" fmla="*/ 150495 w 156210"/>
                  <a:gd name="csY3" fmla="*/ 373380 h 376611"/>
                  <a:gd name="csX4" fmla="*/ 156210 w 156210"/>
                  <a:gd name="csY4" fmla="*/ 331470 h 376611"/>
                  <a:gd name="csX5" fmla="*/ 116205 w 156210"/>
                  <a:gd name="csY5" fmla="*/ 257175 h 376611"/>
                  <a:gd name="csX0" fmla="*/ 0 w 158548"/>
                  <a:gd name="csY0" fmla="*/ 0 h 376611"/>
                  <a:gd name="csX1" fmla="*/ 0 w 158548"/>
                  <a:gd name="csY1" fmla="*/ 194310 h 376611"/>
                  <a:gd name="csX2" fmla="*/ 102870 w 158548"/>
                  <a:gd name="csY2" fmla="*/ 375285 h 376611"/>
                  <a:gd name="csX3" fmla="*/ 150495 w 158548"/>
                  <a:gd name="csY3" fmla="*/ 373380 h 376611"/>
                  <a:gd name="csX4" fmla="*/ 156210 w 158548"/>
                  <a:gd name="csY4" fmla="*/ 331470 h 376611"/>
                  <a:gd name="csX5" fmla="*/ 116205 w 158548"/>
                  <a:gd name="csY5" fmla="*/ 257175 h 376611"/>
                  <a:gd name="csX0" fmla="*/ 0 w 156475"/>
                  <a:gd name="csY0" fmla="*/ 0 h 377971"/>
                  <a:gd name="csX1" fmla="*/ 0 w 156475"/>
                  <a:gd name="csY1" fmla="*/ 194310 h 377971"/>
                  <a:gd name="csX2" fmla="*/ 102870 w 156475"/>
                  <a:gd name="csY2" fmla="*/ 375285 h 377971"/>
                  <a:gd name="csX3" fmla="*/ 146685 w 156475"/>
                  <a:gd name="csY3" fmla="*/ 375285 h 377971"/>
                  <a:gd name="csX4" fmla="*/ 156210 w 156475"/>
                  <a:gd name="csY4" fmla="*/ 331470 h 377971"/>
                  <a:gd name="csX5" fmla="*/ 116205 w 156475"/>
                  <a:gd name="csY5" fmla="*/ 257175 h 377971"/>
                  <a:gd name="csX0" fmla="*/ 0 w 156475"/>
                  <a:gd name="csY0" fmla="*/ 0 h 381819"/>
                  <a:gd name="csX1" fmla="*/ 0 w 156475"/>
                  <a:gd name="csY1" fmla="*/ 194310 h 381819"/>
                  <a:gd name="csX2" fmla="*/ 102870 w 156475"/>
                  <a:gd name="csY2" fmla="*/ 375285 h 381819"/>
                  <a:gd name="csX3" fmla="*/ 146685 w 156475"/>
                  <a:gd name="csY3" fmla="*/ 375285 h 381819"/>
                  <a:gd name="csX4" fmla="*/ 156210 w 156475"/>
                  <a:gd name="csY4" fmla="*/ 331470 h 381819"/>
                  <a:gd name="csX5" fmla="*/ 116205 w 156475"/>
                  <a:gd name="csY5" fmla="*/ 257175 h 3818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6475" h="381819">
                    <a:moveTo>
                      <a:pt x="0" y="0"/>
                    </a:moveTo>
                    <a:lnTo>
                      <a:pt x="0" y="194310"/>
                    </a:lnTo>
                    <a:lnTo>
                      <a:pt x="102870" y="375285"/>
                    </a:lnTo>
                    <a:cubicBezTo>
                      <a:pt x="128270" y="386080"/>
                      <a:pt x="127000" y="381635"/>
                      <a:pt x="146685" y="375285"/>
                    </a:cubicBezTo>
                    <a:cubicBezTo>
                      <a:pt x="161925" y="357505"/>
                      <a:pt x="154305" y="345440"/>
                      <a:pt x="156210" y="331470"/>
                    </a:cubicBezTo>
                    <a:lnTo>
                      <a:pt x="116205" y="2571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9F5AE981-D546-A438-7B11-D45A82BDCBC1}"/>
                  </a:ext>
                </a:extLst>
              </p:cNvPr>
              <p:cNvSpPr/>
              <p:nvPr/>
            </p:nvSpPr>
            <p:spPr>
              <a:xfrm>
                <a:off x="342945" y="664878"/>
                <a:ext cx="188595" cy="258137"/>
              </a:xfrm>
              <a:custGeom>
                <a:avLst/>
                <a:gdLst>
                  <a:gd name="csX0" fmla="*/ 104775 w 188595"/>
                  <a:gd name="csY0" fmla="*/ 24765 h 253365"/>
                  <a:gd name="csX1" fmla="*/ 0 w 188595"/>
                  <a:gd name="csY1" fmla="*/ 217170 h 253365"/>
                  <a:gd name="csX2" fmla="*/ 13335 w 188595"/>
                  <a:gd name="csY2" fmla="*/ 253365 h 253365"/>
                  <a:gd name="csX3" fmla="*/ 55245 w 188595"/>
                  <a:gd name="csY3" fmla="*/ 251460 h 253365"/>
                  <a:gd name="csX4" fmla="*/ 188595 w 188595"/>
                  <a:gd name="csY4" fmla="*/ 74295 h 253365"/>
                  <a:gd name="csX5" fmla="*/ 186690 w 188595"/>
                  <a:gd name="csY5" fmla="*/ 0 h 253365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8137"/>
                  <a:gd name="csX1" fmla="*/ 0 w 188595"/>
                  <a:gd name="csY1" fmla="*/ 217170 h 258137"/>
                  <a:gd name="csX2" fmla="*/ 13335 w 188595"/>
                  <a:gd name="csY2" fmla="*/ 253365 h 258137"/>
                  <a:gd name="csX3" fmla="*/ 55245 w 188595"/>
                  <a:gd name="csY3" fmla="*/ 251460 h 258137"/>
                  <a:gd name="csX4" fmla="*/ 188595 w 188595"/>
                  <a:gd name="csY4" fmla="*/ 74295 h 258137"/>
                  <a:gd name="csX5" fmla="*/ 186690 w 188595"/>
                  <a:gd name="csY5" fmla="*/ 0 h 258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88595" h="258137">
                    <a:moveTo>
                      <a:pt x="104775" y="24765"/>
                    </a:moveTo>
                    <a:lnTo>
                      <a:pt x="0" y="217170"/>
                    </a:lnTo>
                    <a:cubicBezTo>
                      <a:pt x="2540" y="242570"/>
                      <a:pt x="-2540" y="239395"/>
                      <a:pt x="13335" y="253365"/>
                    </a:cubicBezTo>
                    <a:cubicBezTo>
                      <a:pt x="36830" y="258445"/>
                      <a:pt x="35560" y="261620"/>
                      <a:pt x="55245" y="251460"/>
                    </a:cubicBezTo>
                    <a:lnTo>
                      <a:pt x="188595" y="74295"/>
                    </a:lnTo>
                    <a:lnTo>
                      <a:pt x="186690" y="0"/>
                    </a:lnTo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68A36A59-58FD-4553-E56A-218FE7E2610F}"/>
                  </a:ext>
                </a:extLst>
              </p:cNvPr>
              <p:cNvSpPr/>
              <p:nvPr/>
            </p:nvSpPr>
            <p:spPr>
              <a:xfrm>
                <a:off x="299130" y="449815"/>
                <a:ext cx="345521" cy="203963"/>
              </a:xfrm>
              <a:custGeom>
                <a:avLst/>
                <a:gdLst>
                  <a:gd name="csX0" fmla="*/ 188595 w 344805"/>
                  <a:gd name="csY0" fmla="*/ 64770 h 200025"/>
                  <a:gd name="csX1" fmla="*/ 219075 w 344805"/>
                  <a:gd name="csY1" fmla="*/ 125730 h 200025"/>
                  <a:gd name="csX2" fmla="*/ 310515 w 344805"/>
                  <a:gd name="csY2" fmla="*/ 175260 h 200025"/>
                  <a:gd name="csX3" fmla="*/ 344805 w 344805"/>
                  <a:gd name="csY3" fmla="*/ 158115 h 200025"/>
                  <a:gd name="csX4" fmla="*/ 337185 w 344805"/>
                  <a:gd name="csY4" fmla="*/ 127635 h 200025"/>
                  <a:gd name="csX5" fmla="*/ 274320 w 344805"/>
                  <a:gd name="csY5" fmla="*/ 80010 h 200025"/>
                  <a:gd name="csX6" fmla="*/ 226695 w 344805"/>
                  <a:gd name="csY6" fmla="*/ 0 h 200025"/>
                  <a:gd name="csX7" fmla="*/ 83820 w 344805"/>
                  <a:gd name="csY7" fmla="*/ 0 h 200025"/>
                  <a:gd name="csX8" fmla="*/ 53340 w 344805"/>
                  <a:gd name="csY8" fmla="*/ 22860 h 200025"/>
                  <a:gd name="csX9" fmla="*/ 0 w 344805"/>
                  <a:gd name="csY9" fmla="*/ 158115 h 200025"/>
                  <a:gd name="csX10" fmla="*/ 7620 w 344805"/>
                  <a:gd name="csY10" fmla="*/ 200025 h 200025"/>
                  <a:gd name="csX11" fmla="*/ 43815 w 344805"/>
                  <a:gd name="csY11" fmla="*/ 190500 h 200025"/>
                  <a:gd name="csX12" fmla="*/ 70485 w 344805"/>
                  <a:gd name="csY12" fmla="*/ 160020 h 200025"/>
                  <a:gd name="csX0" fmla="*/ 188595 w 344805"/>
                  <a:gd name="csY0" fmla="*/ 64770 h 200025"/>
                  <a:gd name="csX1" fmla="*/ 219075 w 344805"/>
                  <a:gd name="csY1" fmla="*/ 125730 h 200025"/>
                  <a:gd name="csX2" fmla="*/ 310515 w 344805"/>
                  <a:gd name="csY2" fmla="*/ 175260 h 200025"/>
                  <a:gd name="csX3" fmla="*/ 344805 w 344805"/>
                  <a:gd name="csY3" fmla="*/ 165735 h 200025"/>
                  <a:gd name="csX4" fmla="*/ 337185 w 344805"/>
                  <a:gd name="csY4" fmla="*/ 127635 h 200025"/>
                  <a:gd name="csX5" fmla="*/ 274320 w 344805"/>
                  <a:gd name="csY5" fmla="*/ 80010 h 200025"/>
                  <a:gd name="csX6" fmla="*/ 226695 w 344805"/>
                  <a:gd name="csY6" fmla="*/ 0 h 200025"/>
                  <a:gd name="csX7" fmla="*/ 83820 w 344805"/>
                  <a:gd name="csY7" fmla="*/ 0 h 200025"/>
                  <a:gd name="csX8" fmla="*/ 53340 w 344805"/>
                  <a:gd name="csY8" fmla="*/ 22860 h 200025"/>
                  <a:gd name="csX9" fmla="*/ 0 w 344805"/>
                  <a:gd name="csY9" fmla="*/ 158115 h 200025"/>
                  <a:gd name="csX10" fmla="*/ 7620 w 344805"/>
                  <a:gd name="csY10" fmla="*/ 200025 h 200025"/>
                  <a:gd name="csX11" fmla="*/ 43815 w 344805"/>
                  <a:gd name="csY11" fmla="*/ 190500 h 200025"/>
                  <a:gd name="csX12" fmla="*/ 70485 w 344805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53340 w 345521"/>
                  <a:gd name="csY8" fmla="*/ 2455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38100 w 345521"/>
                  <a:gd name="csY8" fmla="*/ 5503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38100 w 345521"/>
                  <a:gd name="csY8" fmla="*/ 5503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8376 h 203631"/>
                  <a:gd name="csX1" fmla="*/ 219075 w 345521"/>
                  <a:gd name="csY1" fmla="*/ 129336 h 203631"/>
                  <a:gd name="csX2" fmla="*/ 310515 w 345521"/>
                  <a:gd name="csY2" fmla="*/ 178866 h 203631"/>
                  <a:gd name="csX3" fmla="*/ 344805 w 345521"/>
                  <a:gd name="csY3" fmla="*/ 169341 h 203631"/>
                  <a:gd name="csX4" fmla="*/ 337185 w 345521"/>
                  <a:gd name="csY4" fmla="*/ 131241 h 203631"/>
                  <a:gd name="csX5" fmla="*/ 274320 w 345521"/>
                  <a:gd name="csY5" fmla="*/ 83616 h 203631"/>
                  <a:gd name="csX6" fmla="*/ 226695 w 345521"/>
                  <a:gd name="csY6" fmla="*/ 3606 h 203631"/>
                  <a:gd name="csX7" fmla="*/ 83820 w 345521"/>
                  <a:gd name="csY7" fmla="*/ 3606 h 203631"/>
                  <a:gd name="csX8" fmla="*/ 38100 w 345521"/>
                  <a:gd name="csY8" fmla="*/ 56946 h 203631"/>
                  <a:gd name="csX9" fmla="*/ 0 w 345521"/>
                  <a:gd name="csY9" fmla="*/ 161721 h 203631"/>
                  <a:gd name="csX10" fmla="*/ 7620 w 345521"/>
                  <a:gd name="csY10" fmla="*/ 203631 h 203631"/>
                  <a:gd name="csX11" fmla="*/ 43815 w 345521"/>
                  <a:gd name="csY11" fmla="*/ 194106 h 203631"/>
                  <a:gd name="csX12" fmla="*/ 70485 w 345521"/>
                  <a:gd name="csY12" fmla="*/ 163626 h 203631"/>
                  <a:gd name="csX0" fmla="*/ 188595 w 345521"/>
                  <a:gd name="csY0" fmla="*/ 68376 h 203631"/>
                  <a:gd name="csX1" fmla="*/ 219075 w 345521"/>
                  <a:gd name="csY1" fmla="*/ 129336 h 203631"/>
                  <a:gd name="csX2" fmla="*/ 310515 w 345521"/>
                  <a:gd name="csY2" fmla="*/ 178866 h 203631"/>
                  <a:gd name="csX3" fmla="*/ 344805 w 345521"/>
                  <a:gd name="csY3" fmla="*/ 169341 h 203631"/>
                  <a:gd name="csX4" fmla="*/ 337185 w 345521"/>
                  <a:gd name="csY4" fmla="*/ 131241 h 203631"/>
                  <a:gd name="csX5" fmla="*/ 274320 w 345521"/>
                  <a:gd name="csY5" fmla="*/ 83616 h 203631"/>
                  <a:gd name="csX6" fmla="*/ 226695 w 345521"/>
                  <a:gd name="csY6" fmla="*/ 3606 h 203631"/>
                  <a:gd name="csX7" fmla="*/ 83820 w 345521"/>
                  <a:gd name="csY7" fmla="*/ 3606 h 203631"/>
                  <a:gd name="csX8" fmla="*/ 38100 w 345521"/>
                  <a:gd name="csY8" fmla="*/ 56946 h 203631"/>
                  <a:gd name="csX9" fmla="*/ 0 w 345521"/>
                  <a:gd name="csY9" fmla="*/ 161721 h 203631"/>
                  <a:gd name="csX10" fmla="*/ 7620 w 345521"/>
                  <a:gd name="csY10" fmla="*/ 203631 h 203631"/>
                  <a:gd name="csX11" fmla="*/ 49530 w 345521"/>
                  <a:gd name="csY11" fmla="*/ 188391 h 203631"/>
                  <a:gd name="csX12" fmla="*/ 70485 w 345521"/>
                  <a:gd name="csY12" fmla="*/ 163626 h 203631"/>
                  <a:gd name="csX0" fmla="*/ 188595 w 345521"/>
                  <a:gd name="csY0" fmla="*/ 68376 h 203963"/>
                  <a:gd name="csX1" fmla="*/ 219075 w 345521"/>
                  <a:gd name="csY1" fmla="*/ 129336 h 203963"/>
                  <a:gd name="csX2" fmla="*/ 310515 w 345521"/>
                  <a:gd name="csY2" fmla="*/ 178866 h 203963"/>
                  <a:gd name="csX3" fmla="*/ 344805 w 345521"/>
                  <a:gd name="csY3" fmla="*/ 169341 h 203963"/>
                  <a:gd name="csX4" fmla="*/ 337185 w 345521"/>
                  <a:gd name="csY4" fmla="*/ 131241 h 203963"/>
                  <a:gd name="csX5" fmla="*/ 274320 w 345521"/>
                  <a:gd name="csY5" fmla="*/ 83616 h 203963"/>
                  <a:gd name="csX6" fmla="*/ 226695 w 345521"/>
                  <a:gd name="csY6" fmla="*/ 3606 h 203963"/>
                  <a:gd name="csX7" fmla="*/ 83820 w 345521"/>
                  <a:gd name="csY7" fmla="*/ 3606 h 203963"/>
                  <a:gd name="csX8" fmla="*/ 38100 w 345521"/>
                  <a:gd name="csY8" fmla="*/ 56946 h 203963"/>
                  <a:gd name="csX9" fmla="*/ 0 w 345521"/>
                  <a:gd name="csY9" fmla="*/ 161721 h 203963"/>
                  <a:gd name="csX10" fmla="*/ 7620 w 345521"/>
                  <a:gd name="csY10" fmla="*/ 203631 h 203963"/>
                  <a:gd name="csX11" fmla="*/ 49530 w 345521"/>
                  <a:gd name="csY11" fmla="*/ 188391 h 203963"/>
                  <a:gd name="csX12" fmla="*/ 70485 w 345521"/>
                  <a:gd name="csY12" fmla="*/ 163626 h 203963"/>
                  <a:gd name="csX0" fmla="*/ 188595 w 345521"/>
                  <a:gd name="csY0" fmla="*/ 68376 h 203963"/>
                  <a:gd name="csX1" fmla="*/ 219075 w 345521"/>
                  <a:gd name="csY1" fmla="*/ 129336 h 203963"/>
                  <a:gd name="csX2" fmla="*/ 310515 w 345521"/>
                  <a:gd name="csY2" fmla="*/ 178866 h 203963"/>
                  <a:gd name="csX3" fmla="*/ 344805 w 345521"/>
                  <a:gd name="csY3" fmla="*/ 169341 h 203963"/>
                  <a:gd name="csX4" fmla="*/ 337185 w 345521"/>
                  <a:gd name="csY4" fmla="*/ 131241 h 203963"/>
                  <a:gd name="csX5" fmla="*/ 274320 w 345521"/>
                  <a:gd name="csY5" fmla="*/ 83616 h 203963"/>
                  <a:gd name="csX6" fmla="*/ 226695 w 345521"/>
                  <a:gd name="csY6" fmla="*/ 3606 h 203963"/>
                  <a:gd name="csX7" fmla="*/ 83820 w 345521"/>
                  <a:gd name="csY7" fmla="*/ 3606 h 203963"/>
                  <a:gd name="csX8" fmla="*/ 38100 w 345521"/>
                  <a:gd name="csY8" fmla="*/ 56946 h 203963"/>
                  <a:gd name="csX9" fmla="*/ 0 w 345521"/>
                  <a:gd name="csY9" fmla="*/ 161721 h 203963"/>
                  <a:gd name="csX10" fmla="*/ 7620 w 345521"/>
                  <a:gd name="csY10" fmla="*/ 203631 h 203963"/>
                  <a:gd name="csX11" fmla="*/ 49530 w 345521"/>
                  <a:gd name="csY11" fmla="*/ 188391 h 203963"/>
                  <a:gd name="csX12" fmla="*/ 70485 w 345521"/>
                  <a:gd name="csY12" fmla="*/ 163626 h 203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345521" h="203963">
                    <a:moveTo>
                      <a:pt x="188595" y="68376"/>
                    </a:moveTo>
                    <a:cubicBezTo>
                      <a:pt x="198755" y="88696"/>
                      <a:pt x="201295" y="103301"/>
                      <a:pt x="219075" y="129336"/>
                    </a:cubicBezTo>
                    <a:cubicBezTo>
                      <a:pt x="251460" y="153466"/>
                      <a:pt x="280035" y="162356"/>
                      <a:pt x="310515" y="178866"/>
                    </a:cubicBezTo>
                    <a:cubicBezTo>
                      <a:pt x="321945" y="175691"/>
                      <a:pt x="329565" y="180136"/>
                      <a:pt x="344805" y="169341"/>
                    </a:cubicBezTo>
                    <a:cubicBezTo>
                      <a:pt x="347980" y="145211"/>
                      <a:pt x="339725" y="143941"/>
                      <a:pt x="337185" y="131241"/>
                    </a:cubicBezTo>
                    <a:lnTo>
                      <a:pt x="274320" y="83616"/>
                    </a:lnTo>
                    <a:cubicBezTo>
                      <a:pt x="258445" y="56946"/>
                      <a:pt x="259715" y="35991"/>
                      <a:pt x="226695" y="3606"/>
                    </a:cubicBezTo>
                    <a:cubicBezTo>
                      <a:pt x="175260" y="-204"/>
                      <a:pt x="148590" y="-2109"/>
                      <a:pt x="83820" y="3606"/>
                    </a:cubicBezTo>
                    <a:cubicBezTo>
                      <a:pt x="55245" y="27101"/>
                      <a:pt x="53340" y="39166"/>
                      <a:pt x="38100" y="56946"/>
                    </a:cubicBezTo>
                    <a:lnTo>
                      <a:pt x="0" y="161721"/>
                    </a:lnTo>
                    <a:cubicBezTo>
                      <a:pt x="2540" y="175691"/>
                      <a:pt x="1270" y="182041"/>
                      <a:pt x="7620" y="203631"/>
                    </a:cubicBezTo>
                    <a:cubicBezTo>
                      <a:pt x="33020" y="206171"/>
                      <a:pt x="35560" y="193471"/>
                      <a:pt x="49530" y="188391"/>
                    </a:cubicBezTo>
                    <a:lnTo>
                      <a:pt x="70485" y="16362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F5B3523D-764D-36F4-21E2-4FBF6020FC39}"/>
                  </a:ext>
                </a:extLst>
              </p:cNvPr>
              <p:cNvSpPr/>
              <p:nvPr/>
            </p:nvSpPr>
            <p:spPr>
              <a:xfrm>
                <a:off x="417238" y="279923"/>
                <a:ext cx="95251" cy="12587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C17B6F01-6F08-0C6D-D5D4-6CAFEAE69217}"/>
                </a:ext>
              </a:extLst>
            </p:cNvPr>
            <p:cNvSpPr/>
            <p:nvPr/>
          </p:nvSpPr>
          <p:spPr>
            <a:xfrm>
              <a:off x="602515" y="366430"/>
              <a:ext cx="371475" cy="372711"/>
            </a:xfrm>
            <a:custGeom>
              <a:avLst/>
              <a:gdLst>
                <a:gd name="csX0" fmla="*/ 0 w 371475"/>
                <a:gd name="csY0" fmla="*/ 372711 h 372711"/>
                <a:gd name="csX1" fmla="*/ 154305 w 371475"/>
                <a:gd name="csY1" fmla="*/ 313656 h 372711"/>
                <a:gd name="csX2" fmla="*/ 83820 w 371475"/>
                <a:gd name="csY2" fmla="*/ 170781 h 372711"/>
                <a:gd name="csX3" fmla="*/ 102870 w 371475"/>
                <a:gd name="csY3" fmla="*/ 54576 h 372711"/>
                <a:gd name="csX4" fmla="*/ 192405 w 371475"/>
                <a:gd name="csY4" fmla="*/ 6951 h 372711"/>
                <a:gd name="csX5" fmla="*/ 371475 w 371475"/>
                <a:gd name="csY5" fmla="*/ 1236 h 37271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371475" h="372711">
                  <a:moveTo>
                    <a:pt x="0" y="372711"/>
                  </a:moveTo>
                  <a:cubicBezTo>
                    <a:pt x="70167" y="360011"/>
                    <a:pt x="140335" y="347311"/>
                    <a:pt x="154305" y="313656"/>
                  </a:cubicBezTo>
                  <a:cubicBezTo>
                    <a:pt x="168275" y="280001"/>
                    <a:pt x="92393" y="213961"/>
                    <a:pt x="83820" y="170781"/>
                  </a:cubicBezTo>
                  <a:cubicBezTo>
                    <a:pt x="75248" y="127601"/>
                    <a:pt x="84773" y="81881"/>
                    <a:pt x="102870" y="54576"/>
                  </a:cubicBezTo>
                  <a:cubicBezTo>
                    <a:pt x="120968" y="27271"/>
                    <a:pt x="147637" y="15841"/>
                    <a:pt x="192405" y="6951"/>
                  </a:cubicBezTo>
                  <a:cubicBezTo>
                    <a:pt x="237173" y="-1939"/>
                    <a:pt x="304324" y="-352"/>
                    <a:pt x="371475" y="123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4F456523-3744-4725-BB3C-DD9B06EE4E69}"/>
                </a:ext>
              </a:extLst>
            </p:cNvPr>
            <p:cNvSpPr/>
            <p:nvPr/>
          </p:nvSpPr>
          <p:spPr>
            <a:xfrm>
              <a:off x="278929" y="443921"/>
              <a:ext cx="727710" cy="502098"/>
            </a:xfrm>
            <a:custGeom>
              <a:avLst/>
              <a:gdLst>
                <a:gd name="csX0" fmla="*/ 0 w 371475"/>
                <a:gd name="csY0" fmla="*/ 372711 h 372711"/>
                <a:gd name="csX1" fmla="*/ 154305 w 371475"/>
                <a:gd name="csY1" fmla="*/ 313656 h 372711"/>
                <a:gd name="csX2" fmla="*/ 83820 w 371475"/>
                <a:gd name="csY2" fmla="*/ 170781 h 372711"/>
                <a:gd name="csX3" fmla="*/ 102870 w 371475"/>
                <a:gd name="csY3" fmla="*/ 54576 h 372711"/>
                <a:gd name="csX4" fmla="*/ 192405 w 371475"/>
                <a:gd name="csY4" fmla="*/ 6951 h 372711"/>
                <a:gd name="csX5" fmla="*/ 371475 w 371475"/>
                <a:gd name="csY5" fmla="*/ 1236 h 372711"/>
                <a:gd name="csX0" fmla="*/ 0 w 371475"/>
                <a:gd name="csY0" fmla="*/ 372711 h 372711"/>
                <a:gd name="csX1" fmla="*/ 154305 w 371475"/>
                <a:gd name="csY1" fmla="*/ 313656 h 372711"/>
                <a:gd name="csX2" fmla="*/ 83820 w 371475"/>
                <a:gd name="csY2" fmla="*/ 170781 h 372711"/>
                <a:gd name="csX3" fmla="*/ 215265 w 371475"/>
                <a:gd name="csY3" fmla="*/ 83065 h 372711"/>
                <a:gd name="csX4" fmla="*/ 192405 w 371475"/>
                <a:gd name="csY4" fmla="*/ 6951 h 372711"/>
                <a:gd name="csX5" fmla="*/ 371475 w 371475"/>
                <a:gd name="csY5" fmla="*/ 1236 h 372711"/>
                <a:gd name="csX0" fmla="*/ 0 w 371475"/>
                <a:gd name="csY0" fmla="*/ 372711 h 372711"/>
                <a:gd name="csX1" fmla="*/ 154305 w 371475"/>
                <a:gd name="csY1" fmla="*/ 313656 h 372711"/>
                <a:gd name="csX2" fmla="*/ 369570 w 371475"/>
                <a:gd name="csY2" fmla="*/ 253400 h 372711"/>
                <a:gd name="csX3" fmla="*/ 215265 w 371475"/>
                <a:gd name="csY3" fmla="*/ 83065 h 372711"/>
                <a:gd name="csX4" fmla="*/ 192405 w 371475"/>
                <a:gd name="csY4" fmla="*/ 6951 h 372711"/>
                <a:gd name="csX5" fmla="*/ 371475 w 371475"/>
                <a:gd name="csY5" fmla="*/ 1236 h 372711"/>
                <a:gd name="csX0" fmla="*/ 0 w 371475"/>
                <a:gd name="csY0" fmla="*/ 372711 h 372711"/>
                <a:gd name="csX1" fmla="*/ 169545 w 371475"/>
                <a:gd name="csY1" fmla="*/ 357814 h 372711"/>
                <a:gd name="csX2" fmla="*/ 369570 w 371475"/>
                <a:gd name="csY2" fmla="*/ 253400 h 372711"/>
                <a:gd name="csX3" fmla="*/ 215265 w 371475"/>
                <a:gd name="csY3" fmla="*/ 83065 h 372711"/>
                <a:gd name="csX4" fmla="*/ 192405 w 371475"/>
                <a:gd name="csY4" fmla="*/ 6951 h 372711"/>
                <a:gd name="csX5" fmla="*/ 371475 w 371475"/>
                <a:gd name="csY5" fmla="*/ 1236 h 372711"/>
                <a:gd name="csX0" fmla="*/ 0 w 687705"/>
                <a:gd name="csY0" fmla="*/ 365589 h 365589"/>
                <a:gd name="csX1" fmla="*/ 485775 w 687705"/>
                <a:gd name="csY1" fmla="*/ 357814 h 365589"/>
                <a:gd name="csX2" fmla="*/ 685800 w 687705"/>
                <a:gd name="csY2" fmla="*/ 253400 h 365589"/>
                <a:gd name="csX3" fmla="*/ 531495 w 687705"/>
                <a:gd name="csY3" fmla="*/ 83065 h 365589"/>
                <a:gd name="csX4" fmla="*/ 508635 w 687705"/>
                <a:gd name="csY4" fmla="*/ 6951 h 365589"/>
                <a:gd name="csX5" fmla="*/ 687705 w 687705"/>
                <a:gd name="csY5" fmla="*/ 1236 h 365589"/>
                <a:gd name="csX0" fmla="*/ 0 w 687705"/>
                <a:gd name="csY0" fmla="*/ 365589 h 367865"/>
                <a:gd name="csX1" fmla="*/ 485775 w 687705"/>
                <a:gd name="csY1" fmla="*/ 357814 h 367865"/>
                <a:gd name="csX2" fmla="*/ 685800 w 687705"/>
                <a:gd name="csY2" fmla="*/ 253400 h 367865"/>
                <a:gd name="csX3" fmla="*/ 531495 w 687705"/>
                <a:gd name="csY3" fmla="*/ 83065 h 367865"/>
                <a:gd name="csX4" fmla="*/ 508635 w 687705"/>
                <a:gd name="csY4" fmla="*/ 6951 h 367865"/>
                <a:gd name="csX5" fmla="*/ 687705 w 687705"/>
                <a:gd name="csY5" fmla="*/ 1236 h 367865"/>
                <a:gd name="csX0" fmla="*/ 0 w 687705"/>
                <a:gd name="csY0" fmla="*/ 366151 h 368427"/>
                <a:gd name="csX1" fmla="*/ 485775 w 687705"/>
                <a:gd name="csY1" fmla="*/ 358376 h 368427"/>
                <a:gd name="csX2" fmla="*/ 685800 w 687705"/>
                <a:gd name="csY2" fmla="*/ 253962 h 368427"/>
                <a:gd name="csX3" fmla="*/ 531495 w 687705"/>
                <a:gd name="csY3" fmla="*/ 83627 h 368427"/>
                <a:gd name="csX4" fmla="*/ 537210 w 687705"/>
                <a:gd name="csY4" fmla="*/ 6089 h 368427"/>
                <a:gd name="csX5" fmla="*/ 687705 w 687705"/>
                <a:gd name="csY5" fmla="*/ 1798 h 368427"/>
                <a:gd name="csX0" fmla="*/ 0 w 687705"/>
                <a:gd name="csY0" fmla="*/ 366151 h 368427"/>
                <a:gd name="csX1" fmla="*/ 485775 w 687705"/>
                <a:gd name="csY1" fmla="*/ 358376 h 368427"/>
                <a:gd name="csX2" fmla="*/ 685800 w 687705"/>
                <a:gd name="csY2" fmla="*/ 253962 h 368427"/>
                <a:gd name="csX3" fmla="*/ 531495 w 687705"/>
                <a:gd name="csY3" fmla="*/ 83627 h 368427"/>
                <a:gd name="csX4" fmla="*/ 537210 w 687705"/>
                <a:gd name="csY4" fmla="*/ 6089 h 368427"/>
                <a:gd name="csX5" fmla="*/ 687705 w 687705"/>
                <a:gd name="csY5" fmla="*/ 1798 h 368427"/>
                <a:gd name="csX0" fmla="*/ 0 w 687705"/>
                <a:gd name="csY0" fmla="*/ 367221 h 369497"/>
                <a:gd name="csX1" fmla="*/ 485775 w 687705"/>
                <a:gd name="csY1" fmla="*/ 359446 h 369497"/>
                <a:gd name="csX2" fmla="*/ 685800 w 687705"/>
                <a:gd name="csY2" fmla="*/ 255032 h 369497"/>
                <a:gd name="csX3" fmla="*/ 531495 w 687705"/>
                <a:gd name="csY3" fmla="*/ 84697 h 369497"/>
                <a:gd name="csX4" fmla="*/ 537210 w 687705"/>
                <a:gd name="csY4" fmla="*/ 7159 h 369497"/>
                <a:gd name="csX5" fmla="*/ 687705 w 687705"/>
                <a:gd name="csY5" fmla="*/ 2868 h 369497"/>
                <a:gd name="csX0" fmla="*/ 0 w 708660"/>
                <a:gd name="csY0" fmla="*/ 367221 h 369497"/>
                <a:gd name="csX1" fmla="*/ 485775 w 708660"/>
                <a:gd name="csY1" fmla="*/ 359446 h 369497"/>
                <a:gd name="csX2" fmla="*/ 685800 w 708660"/>
                <a:gd name="csY2" fmla="*/ 255032 h 369497"/>
                <a:gd name="csX3" fmla="*/ 531495 w 708660"/>
                <a:gd name="csY3" fmla="*/ 84697 h 369497"/>
                <a:gd name="csX4" fmla="*/ 537210 w 708660"/>
                <a:gd name="csY4" fmla="*/ 7159 h 369497"/>
                <a:gd name="csX5" fmla="*/ 708660 w 708660"/>
                <a:gd name="csY5" fmla="*/ 2868 h 369497"/>
                <a:gd name="csX0" fmla="*/ 0 w 727710"/>
                <a:gd name="csY0" fmla="*/ 372028 h 374304"/>
                <a:gd name="csX1" fmla="*/ 485775 w 727710"/>
                <a:gd name="csY1" fmla="*/ 364253 h 374304"/>
                <a:gd name="csX2" fmla="*/ 685800 w 727710"/>
                <a:gd name="csY2" fmla="*/ 259839 h 374304"/>
                <a:gd name="csX3" fmla="*/ 531495 w 727710"/>
                <a:gd name="csY3" fmla="*/ 89504 h 374304"/>
                <a:gd name="csX4" fmla="*/ 537210 w 727710"/>
                <a:gd name="csY4" fmla="*/ 11966 h 374304"/>
                <a:gd name="csX5" fmla="*/ 727710 w 727710"/>
                <a:gd name="csY5" fmla="*/ 553 h 374304"/>
                <a:gd name="csX0" fmla="*/ 0 w 727710"/>
                <a:gd name="csY0" fmla="*/ 373166 h 375442"/>
                <a:gd name="csX1" fmla="*/ 485775 w 727710"/>
                <a:gd name="csY1" fmla="*/ 365391 h 375442"/>
                <a:gd name="csX2" fmla="*/ 685800 w 727710"/>
                <a:gd name="csY2" fmla="*/ 260977 h 375442"/>
                <a:gd name="csX3" fmla="*/ 531495 w 727710"/>
                <a:gd name="csY3" fmla="*/ 90642 h 375442"/>
                <a:gd name="csX4" fmla="*/ 537210 w 727710"/>
                <a:gd name="csY4" fmla="*/ 13104 h 375442"/>
                <a:gd name="csX5" fmla="*/ 727710 w 727710"/>
                <a:gd name="csY5" fmla="*/ 1691 h 375442"/>
                <a:gd name="csX0" fmla="*/ 0 w 727710"/>
                <a:gd name="csY0" fmla="*/ 373166 h 375442"/>
                <a:gd name="csX1" fmla="*/ 485775 w 727710"/>
                <a:gd name="csY1" fmla="*/ 365391 h 375442"/>
                <a:gd name="csX2" fmla="*/ 685800 w 727710"/>
                <a:gd name="csY2" fmla="*/ 260977 h 375442"/>
                <a:gd name="csX3" fmla="*/ 531495 w 727710"/>
                <a:gd name="csY3" fmla="*/ 90642 h 375442"/>
                <a:gd name="csX4" fmla="*/ 537210 w 727710"/>
                <a:gd name="csY4" fmla="*/ 13104 h 375442"/>
                <a:gd name="csX5" fmla="*/ 727710 w 727710"/>
                <a:gd name="csY5" fmla="*/ 1691 h 37544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727710" h="375442">
                  <a:moveTo>
                    <a:pt x="0" y="373166"/>
                  </a:moveTo>
                  <a:cubicBezTo>
                    <a:pt x="81597" y="370437"/>
                    <a:pt x="371475" y="384089"/>
                    <a:pt x="485775" y="365391"/>
                  </a:cubicBezTo>
                  <a:cubicBezTo>
                    <a:pt x="600075" y="346693"/>
                    <a:pt x="678180" y="306769"/>
                    <a:pt x="685800" y="260977"/>
                  </a:cubicBezTo>
                  <a:cubicBezTo>
                    <a:pt x="693420" y="215186"/>
                    <a:pt x="556260" y="131954"/>
                    <a:pt x="531495" y="90642"/>
                  </a:cubicBezTo>
                  <a:cubicBezTo>
                    <a:pt x="506730" y="49330"/>
                    <a:pt x="509587" y="50483"/>
                    <a:pt x="537210" y="13104"/>
                  </a:cubicBezTo>
                  <a:cubicBezTo>
                    <a:pt x="610553" y="-4333"/>
                    <a:pt x="660559" y="103"/>
                    <a:pt x="727710" y="1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0C75B41A-2F23-01D3-6D3D-6AA8C593FC35}"/>
                </a:ext>
              </a:extLst>
            </p:cNvPr>
            <p:cNvSpPr/>
            <p:nvPr/>
          </p:nvSpPr>
          <p:spPr>
            <a:xfrm>
              <a:off x="970179" y="236221"/>
              <a:ext cx="72601" cy="208760"/>
            </a:xfrm>
            <a:custGeom>
              <a:avLst/>
              <a:gdLst>
                <a:gd name="csX0" fmla="*/ 0 w 41910"/>
                <a:gd name="csY0" fmla="*/ 209550 h 209550"/>
                <a:gd name="csX1" fmla="*/ 41910 w 41910"/>
                <a:gd name="csY1" fmla="*/ 200025 h 209550"/>
                <a:gd name="csX2" fmla="*/ 41910 w 41910"/>
                <a:gd name="csY2" fmla="*/ 0 h 209550"/>
                <a:gd name="csX0" fmla="*/ 0 w 41910"/>
                <a:gd name="csY0" fmla="*/ 209550 h 209550"/>
                <a:gd name="csX1" fmla="*/ 41910 w 41910"/>
                <a:gd name="csY1" fmla="*/ 200025 h 209550"/>
                <a:gd name="csX2" fmla="*/ 41910 w 41910"/>
                <a:gd name="csY2" fmla="*/ 0 h 209550"/>
                <a:gd name="csX0" fmla="*/ 0 w 47836"/>
                <a:gd name="csY0" fmla="*/ 209550 h 209550"/>
                <a:gd name="csX1" fmla="*/ 41910 w 47836"/>
                <a:gd name="csY1" fmla="*/ 200025 h 209550"/>
                <a:gd name="csX2" fmla="*/ 41910 w 47836"/>
                <a:gd name="csY2" fmla="*/ 0 h 209550"/>
                <a:gd name="csX0" fmla="*/ 0 w 72601"/>
                <a:gd name="csY0" fmla="*/ 205740 h 205807"/>
                <a:gd name="csX1" fmla="*/ 66675 w 72601"/>
                <a:gd name="csY1" fmla="*/ 200025 h 205807"/>
                <a:gd name="csX2" fmla="*/ 66675 w 72601"/>
                <a:gd name="csY2" fmla="*/ 0 h 205807"/>
                <a:gd name="csX0" fmla="*/ 0 w 72601"/>
                <a:gd name="csY0" fmla="*/ 205740 h 208760"/>
                <a:gd name="csX1" fmla="*/ 66675 w 72601"/>
                <a:gd name="csY1" fmla="*/ 200025 h 208760"/>
                <a:gd name="csX2" fmla="*/ 66675 w 72601"/>
                <a:gd name="csY2" fmla="*/ 0 h 2087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72601" h="208760">
                  <a:moveTo>
                    <a:pt x="0" y="205740"/>
                  </a:moveTo>
                  <a:cubicBezTo>
                    <a:pt x="21590" y="210185"/>
                    <a:pt x="54610" y="210820"/>
                    <a:pt x="66675" y="200025"/>
                  </a:cubicBezTo>
                  <a:cubicBezTo>
                    <a:pt x="80010" y="133350"/>
                    <a:pt x="66675" y="66675"/>
                    <a:pt x="6667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1EE5B193-63D9-FB63-5031-776C2B1B5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179" y="287919"/>
              <a:ext cx="148591" cy="54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31954B5F-42F2-112F-3B12-78C598F0219A}"/>
                </a:ext>
              </a:extLst>
            </p:cNvPr>
            <p:cNvGrpSpPr/>
            <p:nvPr/>
          </p:nvGrpSpPr>
          <p:grpSpPr>
            <a:xfrm>
              <a:off x="50817" y="334051"/>
              <a:ext cx="319171" cy="594046"/>
              <a:chOff x="50815" y="334049"/>
              <a:chExt cx="345521" cy="643092"/>
            </a:xfrm>
          </p:grpSpPr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6F8230F8-CD26-3FBC-502D-2AD509D2913B}"/>
                  </a:ext>
                </a:extLst>
              </p:cNvPr>
              <p:cNvSpPr/>
              <p:nvPr/>
            </p:nvSpPr>
            <p:spPr>
              <a:xfrm>
                <a:off x="147969" y="572318"/>
                <a:ext cx="156475" cy="381819"/>
              </a:xfrm>
              <a:custGeom>
                <a:avLst/>
                <a:gdLst>
                  <a:gd name="csX0" fmla="*/ 0 w 156210"/>
                  <a:gd name="csY0" fmla="*/ 0 h 386715"/>
                  <a:gd name="csX1" fmla="*/ 0 w 156210"/>
                  <a:gd name="csY1" fmla="*/ 194310 h 386715"/>
                  <a:gd name="csX2" fmla="*/ 102870 w 156210"/>
                  <a:gd name="csY2" fmla="*/ 375285 h 386715"/>
                  <a:gd name="csX3" fmla="*/ 133350 w 156210"/>
                  <a:gd name="csY3" fmla="*/ 386715 h 386715"/>
                  <a:gd name="csX4" fmla="*/ 156210 w 156210"/>
                  <a:gd name="csY4" fmla="*/ 367665 h 386715"/>
                  <a:gd name="csX5" fmla="*/ 156210 w 156210"/>
                  <a:gd name="csY5" fmla="*/ 331470 h 386715"/>
                  <a:gd name="csX6" fmla="*/ 116205 w 156210"/>
                  <a:gd name="csY6" fmla="*/ 257175 h 386715"/>
                  <a:gd name="csX0" fmla="*/ 0 w 194310"/>
                  <a:gd name="csY0" fmla="*/ 0 h 485775"/>
                  <a:gd name="csX1" fmla="*/ 0 w 194310"/>
                  <a:gd name="csY1" fmla="*/ 194310 h 485775"/>
                  <a:gd name="csX2" fmla="*/ 102870 w 194310"/>
                  <a:gd name="csY2" fmla="*/ 375285 h 485775"/>
                  <a:gd name="csX3" fmla="*/ 194310 w 194310"/>
                  <a:gd name="csY3" fmla="*/ 485775 h 485775"/>
                  <a:gd name="csX4" fmla="*/ 156210 w 194310"/>
                  <a:gd name="csY4" fmla="*/ 367665 h 485775"/>
                  <a:gd name="csX5" fmla="*/ 156210 w 194310"/>
                  <a:gd name="csY5" fmla="*/ 331470 h 485775"/>
                  <a:gd name="csX6" fmla="*/ 116205 w 194310"/>
                  <a:gd name="csY6" fmla="*/ 257175 h 48577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56210 w 156210"/>
                  <a:gd name="csY3" fmla="*/ 367665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46685 w 156210"/>
                  <a:gd name="csY3" fmla="*/ 375285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61925"/>
                  <a:gd name="csY0" fmla="*/ 0 h 375285"/>
                  <a:gd name="csX1" fmla="*/ 0 w 161925"/>
                  <a:gd name="csY1" fmla="*/ 194310 h 375285"/>
                  <a:gd name="csX2" fmla="*/ 102870 w 161925"/>
                  <a:gd name="csY2" fmla="*/ 375285 h 375285"/>
                  <a:gd name="csX3" fmla="*/ 161925 w 161925"/>
                  <a:gd name="csY3" fmla="*/ 369570 h 375285"/>
                  <a:gd name="csX4" fmla="*/ 156210 w 161925"/>
                  <a:gd name="csY4" fmla="*/ 331470 h 375285"/>
                  <a:gd name="csX5" fmla="*/ 116205 w 161925"/>
                  <a:gd name="csY5" fmla="*/ 257175 h 37528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50495 w 156210"/>
                  <a:gd name="csY3" fmla="*/ 373380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56210"/>
                  <a:gd name="csY0" fmla="*/ 0 h 376611"/>
                  <a:gd name="csX1" fmla="*/ 0 w 156210"/>
                  <a:gd name="csY1" fmla="*/ 194310 h 376611"/>
                  <a:gd name="csX2" fmla="*/ 102870 w 156210"/>
                  <a:gd name="csY2" fmla="*/ 375285 h 376611"/>
                  <a:gd name="csX3" fmla="*/ 150495 w 156210"/>
                  <a:gd name="csY3" fmla="*/ 373380 h 376611"/>
                  <a:gd name="csX4" fmla="*/ 156210 w 156210"/>
                  <a:gd name="csY4" fmla="*/ 331470 h 376611"/>
                  <a:gd name="csX5" fmla="*/ 116205 w 156210"/>
                  <a:gd name="csY5" fmla="*/ 257175 h 376611"/>
                  <a:gd name="csX0" fmla="*/ 0 w 158548"/>
                  <a:gd name="csY0" fmla="*/ 0 h 376611"/>
                  <a:gd name="csX1" fmla="*/ 0 w 158548"/>
                  <a:gd name="csY1" fmla="*/ 194310 h 376611"/>
                  <a:gd name="csX2" fmla="*/ 102870 w 158548"/>
                  <a:gd name="csY2" fmla="*/ 375285 h 376611"/>
                  <a:gd name="csX3" fmla="*/ 150495 w 158548"/>
                  <a:gd name="csY3" fmla="*/ 373380 h 376611"/>
                  <a:gd name="csX4" fmla="*/ 156210 w 158548"/>
                  <a:gd name="csY4" fmla="*/ 331470 h 376611"/>
                  <a:gd name="csX5" fmla="*/ 116205 w 158548"/>
                  <a:gd name="csY5" fmla="*/ 257175 h 376611"/>
                  <a:gd name="csX0" fmla="*/ 0 w 156475"/>
                  <a:gd name="csY0" fmla="*/ 0 h 377971"/>
                  <a:gd name="csX1" fmla="*/ 0 w 156475"/>
                  <a:gd name="csY1" fmla="*/ 194310 h 377971"/>
                  <a:gd name="csX2" fmla="*/ 102870 w 156475"/>
                  <a:gd name="csY2" fmla="*/ 375285 h 377971"/>
                  <a:gd name="csX3" fmla="*/ 146685 w 156475"/>
                  <a:gd name="csY3" fmla="*/ 375285 h 377971"/>
                  <a:gd name="csX4" fmla="*/ 156210 w 156475"/>
                  <a:gd name="csY4" fmla="*/ 331470 h 377971"/>
                  <a:gd name="csX5" fmla="*/ 116205 w 156475"/>
                  <a:gd name="csY5" fmla="*/ 257175 h 377971"/>
                  <a:gd name="csX0" fmla="*/ 0 w 156475"/>
                  <a:gd name="csY0" fmla="*/ 0 h 381819"/>
                  <a:gd name="csX1" fmla="*/ 0 w 156475"/>
                  <a:gd name="csY1" fmla="*/ 194310 h 381819"/>
                  <a:gd name="csX2" fmla="*/ 102870 w 156475"/>
                  <a:gd name="csY2" fmla="*/ 375285 h 381819"/>
                  <a:gd name="csX3" fmla="*/ 146685 w 156475"/>
                  <a:gd name="csY3" fmla="*/ 375285 h 381819"/>
                  <a:gd name="csX4" fmla="*/ 156210 w 156475"/>
                  <a:gd name="csY4" fmla="*/ 331470 h 381819"/>
                  <a:gd name="csX5" fmla="*/ 116205 w 156475"/>
                  <a:gd name="csY5" fmla="*/ 257175 h 3818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6475" h="381819">
                    <a:moveTo>
                      <a:pt x="0" y="0"/>
                    </a:moveTo>
                    <a:lnTo>
                      <a:pt x="0" y="194310"/>
                    </a:lnTo>
                    <a:lnTo>
                      <a:pt x="102870" y="375285"/>
                    </a:lnTo>
                    <a:cubicBezTo>
                      <a:pt x="128270" y="386080"/>
                      <a:pt x="127000" y="381635"/>
                      <a:pt x="146685" y="375285"/>
                    </a:cubicBezTo>
                    <a:cubicBezTo>
                      <a:pt x="161925" y="357505"/>
                      <a:pt x="154305" y="345440"/>
                      <a:pt x="156210" y="331470"/>
                    </a:cubicBezTo>
                    <a:lnTo>
                      <a:pt x="116205" y="25717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40B8010C-1053-A286-2BCC-233310924ABC}"/>
                  </a:ext>
                </a:extLst>
              </p:cNvPr>
              <p:cNvSpPr/>
              <p:nvPr/>
            </p:nvSpPr>
            <p:spPr>
              <a:xfrm>
                <a:off x="94630" y="719004"/>
                <a:ext cx="188595" cy="258137"/>
              </a:xfrm>
              <a:custGeom>
                <a:avLst/>
                <a:gdLst>
                  <a:gd name="csX0" fmla="*/ 104775 w 188595"/>
                  <a:gd name="csY0" fmla="*/ 24765 h 253365"/>
                  <a:gd name="csX1" fmla="*/ 0 w 188595"/>
                  <a:gd name="csY1" fmla="*/ 217170 h 253365"/>
                  <a:gd name="csX2" fmla="*/ 13335 w 188595"/>
                  <a:gd name="csY2" fmla="*/ 253365 h 253365"/>
                  <a:gd name="csX3" fmla="*/ 55245 w 188595"/>
                  <a:gd name="csY3" fmla="*/ 251460 h 253365"/>
                  <a:gd name="csX4" fmla="*/ 188595 w 188595"/>
                  <a:gd name="csY4" fmla="*/ 74295 h 253365"/>
                  <a:gd name="csX5" fmla="*/ 186690 w 188595"/>
                  <a:gd name="csY5" fmla="*/ 0 h 253365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8137"/>
                  <a:gd name="csX1" fmla="*/ 0 w 188595"/>
                  <a:gd name="csY1" fmla="*/ 217170 h 258137"/>
                  <a:gd name="csX2" fmla="*/ 13335 w 188595"/>
                  <a:gd name="csY2" fmla="*/ 253365 h 258137"/>
                  <a:gd name="csX3" fmla="*/ 55245 w 188595"/>
                  <a:gd name="csY3" fmla="*/ 251460 h 258137"/>
                  <a:gd name="csX4" fmla="*/ 188595 w 188595"/>
                  <a:gd name="csY4" fmla="*/ 74295 h 258137"/>
                  <a:gd name="csX5" fmla="*/ 186690 w 188595"/>
                  <a:gd name="csY5" fmla="*/ 0 h 258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88595" h="258137">
                    <a:moveTo>
                      <a:pt x="104775" y="24765"/>
                    </a:moveTo>
                    <a:lnTo>
                      <a:pt x="0" y="217170"/>
                    </a:lnTo>
                    <a:cubicBezTo>
                      <a:pt x="2540" y="242570"/>
                      <a:pt x="-2540" y="239395"/>
                      <a:pt x="13335" y="253365"/>
                    </a:cubicBezTo>
                    <a:cubicBezTo>
                      <a:pt x="36830" y="258445"/>
                      <a:pt x="35560" y="261620"/>
                      <a:pt x="55245" y="251460"/>
                    </a:cubicBezTo>
                    <a:lnTo>
                      <a:pt x="188595" y="74295"/>
                    </a:lnTo>
                    <a:lnTo>
                      <a:pt x="186690" y="0"/>
                    </a:lnTo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71366C67-2090-55D5-C8F2-7A1C4BA462F3}"/>
                  </a:ext>
                </a:extLst>
              </p:cNvPr>
              <p:cNvSpPr/>
              <p:nvPr/>
            </p:nvSpPr>
            <p:spPr>
              <a:xfrm>
                <a:off x="50815" y="503941"/>
                <a:ext cx="345521" cy="204153"/>
              </a:xfrm>
              <a:custGeom>
                <a:avLst/>
                <a:gdLst>
                  <a:gd name="csX0" fmla="*/ 188595 w 344805"/>
                  <a:gd name="csY0" fmla="*/ 64770 h 200025"/>
                  <a:gd name="csX1" fmla="*/ 219075 w 344805"/>
                  <a:gd name="csY1" fmla="*/ 125730 h 200025"/>
                  <a:gd name="csX2" fmla="*/ 310515 w 344805"/>
                  <a:gd name="csY2" fmla="*/ 175260 h 200025"/>
                  <a:gd name="csX3" fmla="*/ 344805 w 344805"/>
                  <a:gd name="csY3" fmla="*/ 158115 h 200025"/>
                  <a:gd name="csX4" fmla="*/ 337185 w 344805"/>
                  <a:gd name="csY4" fmla="*/ 127635 h 200025"/>
                  <a:gd name="csX5" fmla="*/ 274320 w 344805"/>
                  <a:gd name="csY5" fmla="*/ 80010 h 200025"/>
                  <a:gd name="csX6" fmla="*/ 226695 w 344805"/>
                  <a:gd name="csY6" fmla="*/ 0 h 200025"/>
                  <a:gd name="csX7" fmla="*/ 83820 w 344805"/>
                  <a:gd name="csY7" fmla="*/ 0 h 200025"/>
                  <a:gd name="csX8" fmla="*/ 53340 w 344805"/>
                  <a:gd name="csY8" fmla="*/ 22860 h 200025"/>
                  <a:gd name="csX9" fmla="*/ 0 w 344805"/>
                  <a:gd name="csY9" fmla="*/ 158115 h 200025"/>
                  <a:gd name="csX10" fmla="*/ 7620 w 344805"/>
                  <a:gd name="csY10" fmla="*/ 200025 h 200025"/>
                  <a:gd name="csX11" fmla="*/ 43815 w 344805"/>
                  <a:gd name="csY11" fmla="*/ 190500 h 200025"/>
                  <a:gd name="csX12" fmla="*/ 70485 w 344805"/>
                  <a:gd name="csY12" fmla="*/ 160020 h 200025"/>
                  <a:gd name="csX0" fmla="*/ 188595 w 344805"/>
                  <a:gd name="csY0" fmla="*/ 64770 h 200025"/>
                  <a:gd name="csX1" fmla="*/ 219075 w 344805"/>
                  <a:gd name="csY1" fmla="*/ 125730 h 200025"/>
                  <a:gd name="csX2" fmla="*/ 310515 w 344805"/>
                  <a:gd name="csY2" fmla="*/ 175260 h 200025"/>
                  <a:gd name="csX3" fmla="*/ 344805 w 344805"/>
                  <a:gd name="csY3" fmla="*/ 165735 h 200025"/>
                  <a:gd name="csX4" fmla="*/ 337185 w 344805"/>
                  <a:gd name="csY4" fmla="*/ 127635 h 200025"/>
                  <a:gd name="csX5" fmla="*/ 274320 w 344805"/>
                  <a:gd name="csY5" fmla="*/ 80010 h 200025"/>
                  <a:gd name="csX6" fmla="*/ 226695 w 344805"/>
                  <a:gd name="csY6" fmla="*/ 0 h 200025"/>
                  <a:gd name="csX7" fmla="*/ 83820 w 344805"/>
                  <a:gd name="csY7" fmla="*/ 0 h 200025"/>
                  <a:gd name="csX8" fmla="*/ 53340 w 344805"/>
                  <a:gd name="csY8" fmla="*/ 22860 h 200025"/>
                  <a:gd name="csX9" fmla="*/ 0 w 344805"/>
                  <a:gd name="csY9" fmla="*/ 158115 h 200025"/>
                  <a:gd name="csX10" fmla="*/ 7620 w 344805"/>
                  <a:gd name="csY10" fmla="*/ 200025 h 200025"/>
                  <a:gd name="csX11" fmla="*/ 43815 w 344805"/>
                  <a:gd name="csY11" fmla="*/ 190500 h 200025"/>
                  <a:gd name="csX12" fmla="*/ 70485 w 344805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53340 w 345521"/>
                  <a:gd name="csY8" fmla="*/ 2455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38100 w 345521"/>
                  <a:gd name="csY8" fmla="*/ 5503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38100 w 345521"/>
                  <a:gd name="csY8" fmla="*/ 5503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8376 h 203631"/>
                  <a:gd name="csX1" fmla="*/ 219075 w 345521"/>
                  <a:gd name="csY1" fmla="*/ 129336 h 203631"/>
                  <a:gd name="csX2" fmla="*/ 310515 w 345521"/>
                  <a:gd name="csY2" fmla="*/ 178866 h 203631"/>
                  <a:gd name="csX3" fmla="*/ 344805 w 345521"/>
                  <a:gd name="csY3" fmla="*/ 169341 h 203631"/>
                  <a:gd name="csX4" fmla="*/ 337185 w 345521"/>
                  <a:gd name="csY4" fmla="*/ 131241 h 203631"/>
                  <a:gd name="csX5" fmla="*/ 274320 w 345521"/>
                  <a:gd name="csY5" fmla="*/ 83616 h 203631"/>
                  <a:gd name="csX6" fmla="*/ 226695 w 345521"/>
                  <a:gd name="csY6" fmla="*/ 3606 h 203631"/>
                  <a:gd name="csX7" fmla="*/ 83820 w 345521"/>
                  <a:gd name="csY7" fmla="*/ 3606 h 203631"/>
                  <a:gd name="csX8" fmla="*/ 38100 w 345521"/>
                  <a:gd name="csY8" fmla="*/ 56946 h 203631"/>
                  <a:gd name="csX9" fmla="*/ 0 w 345521"/>
                  <a:gd name="csY9" fmla="*/ 161721 h 203631"/>
                  <a:gd name="csX10" fmla="*/ 7620 w 345521"/>
                  <a:gd name="csY10" fmla="*/ 203631 h 203631"/>
                  <a:gd name="csX11" fmla="*/ 43815 w 345521"/>
                  <a:gd name="csY11" fmla="*/ 194106 h 203631"/>
                  <a:gd name="csX12" fmla="*/ 70485 w 345521"/>
                  <a:gd name="csY12" fmla="*/ 163626 h 203631"/>
                  <a:gd name="csX0" fmla="*/ 188595 w 345521"/>
                  <a:gd name="csY0" fmla="*/ 68376 h 203631"/>
                  <a:gd name="csX1" fmla="*/ 219075 w 345521"/>
                  <a:gd name="csY1" fmla="*/ 129336 h 203631"/>
                  <a:gd name="csX2" fmla="*/ 310515 w 345521"/>
                  <a:gd name="csY2" fmla="*/ 178866 h 203631"/>
                  <a:gd name="csX3" fmla="*/ 344805 w 345521"/>
                  <a:gd name="csY3" fmla="*/ 169341 h 203631"/>
                  <a:gd name="csX4" fmla="*/ 337185 w 345521"/>
                  <a:gd name="csY4" fmla="*/ 131241 h 203631"/>
                  <a:gd name="csX5" fmla="*/ 274320 w 345521"/>
                  <a:gd name="csY5" fmla="*/ 83616 h 203631"/>
                  <a:gd name="csX6" fmla="*/ 226695 w 345521"/>
                  <a:gd name="csY6" fmla="*/ 3606 h 203631"/>
                  <a:gd name="csX7" fmla="*/ 83820 w 345521"/>
                  <a:gd name="csY7" fmla="*/ 3606 h 203631"/>
                  <a:gd name="csX8" fmla="*/ 38100 w 345521"/>
                  <a:gd name="csY8" fmla="*/ 56946 h 203631"/>
                  <a:gd name="csX9" fmla="*/ 0 w 345521"/>
                  <a:gd name="csY9" fmla="*/ 161721 h 203631"/>
                  <a:gd name="csX10" fmla="*/ 7620 w 345521"/>
                  <a:gd name="csY10" fmla="*/ 203631 h 203631"/>
                  <a:gd name="csX11" fmla="*/ 49530 w 345521"/>
                  <a:gd name="csY11" fmla="*/ 188391 h 203631"/>
                  <a:gd name="csX12" fmla="*/ 70485 w 345521"/>
                  <a:gd name="csY12" fmla="*/ 163626 h 203631"/>
                  <a:gd name="csX0" fmla="*/ 188595 w 345521"/>
                  <a:gd name="csY0" fmla="*/ 68376 h 203963"/>
                  <a:gd name="csX1" fmla="*/ 219075 w 345521"/>
                  <a:gd name="csY1" fmla="*/ 129336 h 203963"/>
                  <a:gd name="csX2" fmla="*/ 310515 w 345521"/>
                  <a:gd name="csY2" fmla="*/ 178866 h 203963"/>
                  <a:gd name="csX3" fmla="*/ 344805 w 345521"/>
                  <a:gd name="csY3" fmla="*/ 169341 h 203963"/>
                  <a:gd name="csX4" fmla="*/ 337185 w 345521"/>
                  <a:gd name="csY4" fmla="*/ 131241 h 203963"/>
                  <a:gd name="csX5" fmla="*/ 274320 w 345521"/>
                  <a:gd name="csY5" fmla="*/ 83616 h 203963"/>
                  <a:gd name="csX6" fmla="*/ 226695 w 345521"/>
                  <a:gd name="csY6" fmla="*/ 3606 h 203963"/>
                  <a:gd name="csX7" fmla="*/ 83820 w 345521"/>
                  <a:gd name="csY7" fmla="*/ 3606 h 203963"/>
                  <a:gd name="csX8" fmla="*/ 38100 w 345521"/>
                  <a:gd name="csY8" fmla="*/ 56946 h 203963"/>
                  <a:gd name="csX9" fmla="*/ 0 w 345521"/>
                  <a:gd name="csY9" fmla="*/ 161721 h 203963"/>
                  <a:gd name="csX10" fmla="*/ 7620 w 345521"/>
                  <a:gd name="csY10" fmla="*/ 203631 h 203963"/>
                  <a:gd name="csX11" fmla="*/ 49530 w 345521"/>
                  <a:gd name="csY11" fmla="*/ 188391 h 203963"/>
                  <a:gd name="csX12" fmla="*/ 70485 w 345521"/>
                  <a:gd name="csY12" fmla="*/ 163626 h 203963"/>
                  <a:gd name="csX0" fmla="*/ 188595 w 345521"/>
                  <a:gd name="csY0" fmla="*/ 68376 h 203963"/>
                  <a:gd name="csX1" fmla="*/ 219075 w 345521"/>
                  <a:gd name="csY1" fmla="*/ 129336 h 203963"/>
                  <a:gd name="csX2" fmla="*/ 310515 w 345521"/>
                  <a:gd name="csY2" fmla="*/ 178866 h 203963"/>
                  <a:gd name="csX3" fmla="*/ 344805 w 345521"/>
                  <a:gd name="csY3" fmla="*/ 169341 h 203963"/>
                  <a:gd name="csX4" fmla="*/ 337185 w 345521"/>
                  <a:gd name="csY4" fmla="*/ 131241 h 203963"/>
                  <a:gd name="csX5" fmla="*/ 274320 w 345521"/>
                  <a:gd name="csY5" fmla="*/ 83616 h 203963"/>
                  <a:gd name="csX6" fmla="*/ 226695 w 345521"/>
                  <a:gd name="csY6" fmla="*/ 3606 h 203963"/>
                  <a:gd name="csX7" fmla="*/ 83820 w 345521"/>
                  <a:gd name="csY7" fmla="*/ 3606 h 203963"/>
                  <a:gd name="csX8" fmla="*/ 38100 w 345521"/>
                  <a:gd name="csY8" fmla="*/ 56946 h 203963"/>
                  <a:gd name="csX9" fmla="*/ 0 w 345521"/>
                  <a:gd name="csY9" fmla="*/ 161721 h 203963"/>
                  <a:gd name="csX10" fmla="*/ 7620 w 345521"/>
                  <a:gd name="csY10" fmla="*/ 203631 h 203963"/>
                  <a:gd name="csX11" fmla="*/ 49530 w 345521"/>
                  <a:gd name="csY11" fmla="*/ 188391 h 203963"/>
                  <a:gd name="csX12" fmla="*/ 70485 w 345521"/>
                  <a:gd name="csY12" fmla="*/ 163626 h 203963"/>
                  <a:gd name="csX0" fmla="*/ 188595 w 345521"/>
                  <a:gd name="csY0" fmla="*/ 68376 h 204153"/>
                  <a:gd name="csX1" fmla="*/ 219075 w 345521"/>
                  <a:gd name="csY1" fmla="*/ 129336 h 204153"/>
                  <a:gd name="csX2" fmla="*/ 310515 w 345521"/>
                  <a:gd name="csY2" fmla="*/ 178866 h 204153"/>
                  <a:gd name="csX3" fmla="*/ 344805 w 345521"/>
                  <a:gd name="csY3" fmla="*/ 169341 h 204153"/>
                  <a:gd name="csX4" fmla="*/ 337185 w 345521"/>
                  <a:gd name="csY4" fmla="*/ 131241 h 204153"/>
                  <a:gd name="csX5" fmla="*/ 274320 w 345521"/>
                  <a:gd name="csY5" fmla="*/ 83616 h 204153"/>
                  <a:gd name="csX6" fmla="*/ 226695 w 345521"/>
                  <a:gd name="csY6" fmla="*/ 3606 h 204153"/>
                  <a:gd name="csX7" fmla="*/ 83820 w 345521"/>
                  <a:gd name="csY7" fmla="*/ 3606 h 204153"/>
                  <a:gd name="csX8" fmla="*/ 38100 w 345521"/>
                  <a:gd name="csY8" fmla="*/ 56946 h 204153"/>
                  <a:gd name="csX9" fmla="*/ 0 w 345521"/>
                  <a:gd name="csY9" fmla="*/ 161721 h 204153"/>
                  <a:gd name="csX10" fmla="*/ 7620 w 345521"/>
                  <a:gd name="csY10" fmla="*/ 203631 h 204153"/>
                  <a:gd name="csX11" fmla="*/ 49530 w 345521"/>
                  <a:gd name="csY11" fmla="*/ 188391 h 204153"/>
                  <a:gd name="csX12" fmla="*/ 70485 w 345521"/>
                  <a:gd name="csY12" fmla="*/ 163626 h 20415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345521" h="204153">
                    <a:moveTo>
                      <a:pt x="188595" y="68376"/>
                    </a:moveTo>
                    <a:cubicBezTo>
                      <a:pt x="198755" y="88696"/>
                      <a:pt x="201295" y="103301"/>
                      <a:pt x="219075" y="129336"/>
                    </a:cubicBezTo>
                    <a:cubicBezTo>
                      <a:pt x="251460" y="153466"/>
                      <a:pt x="280035" y="162356"/>
                      <a:pt x="310515" y="178866"/>
                    </a:cubicBezTo>
                    <a:cubicBezTo>
                      <a:pt x="321945" y="175691"/>
                      <a:pt x="329565" y="180136"/>
                      <a:pt x="344805" y="169341"/>
                    </a:cubicBezTo>
                    <a:cubicBezTo>
                      <a:pt x="347980" y="145211"/>
                      <a:pt x="339725" y="143941"/>
                      <a:pt x="337185" y="131241"/>
                    </a:cubicBezTo>
                    <a:lnTo>
                      <a:pt x="274320" y="83616"/>
                    </a:lnTo>
                    <a:cubicBezTo>
                      <a:pt x="258445" y="56946"/>
                      <a:pt x="259715" y="35991"/>
                      <a:pt x="226695" y="3606"/>
                    </a:cubicBezTo>
                    <a:cubicBezTo>
                      <a:pt x="175260" y="-204"/>
                      <a:pt x="148590" y="-2109"/>
                      <a:pt x="83820" y="3606"/>
                    </a:cubicBezTo>
                    <a:cubicBezTo>
                      <a:pt x="55245" y="27101"/>
                      <a:pt x="53340" y="39166"/>
                      <a:pt x="38100" y="56946"/>
                    </a:cubicBezTo>
                    <a:lnTo>
                      <a:pt x="0" y="161721"/>
                    </a:lnTo>
                    <a:cubicBezTo>
                      <a:pt x="2540" y="175691"/>
                      <a:pt x="1270" y="182041"/>
                      <a:pt x="7620" y="203631"/>
                    </a:cubicBezTo>
                    <a:cubicBezTo>
                      <a:pt x="33020" y="206171"/>
                      <a:pt x="33655" y="199186"/>
                      <a:pt x="49530" y="188391"/>
                    </a:cubicBezTo>
                    <a:lnTo>
                      <a:pt x="70485" y="163626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2B395C37-AFE7-C3B7-6F48-CC3520AEF091}"/>
                  </a:ext>
                </a:extLst>
              </p:cNvPr>
              <p:cNvSpPr/>
              <p:nvPr/>
            </p:nvSpPr>
            <p:spPr>
              <a:xfrm>
                <a:off x="168923" y="334049"/>
                <a:ext cx="95251" cy="12587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E623305C-9ED1-E16D-EA4C-67764D394988}"/>
                </a:ext>
              </a:extLst>
            </p:cNvPr>
            <p:cNvGrpSpPr/>
            <p:nvPr/>
          </p:nvGrpSpPr>
          <p:grpSpPr>
            <a:xfrm>
              <a:off x="754407" y="207650"/>
              <a:ext cx="122928" cy="228798"/>
              <a:chOff x="754409" y="207650"/>
              <a:chExt cx="345521" cy="643092"/>
            </a:xfrm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7057E849-3B4A-99F5-C22F-E930E82B2678}"/>
                  </a:ext>
                </a:extLst>
              </p:cNvPr>
              <p:cNvSpPr/>
              <p:nvPr/>
            </p:nvSpPr>
            <p:spPr>
              <a:xfrm>
                <a:off x="851563" y="445919"/>
                <a:ext cx="156475" cy="381819"/>
              </a:xfrm>
              <a:custGeom>
                <a:avLst/>
                <a:gdLst>
                  <a:gd name="csX0" fmla="*/ 0 w 156210"/>
                  <a:gd name="csY0" fmla="*/ 0 h 386715"/>
                  <a:gd name="csX1" fmla="*/ 0 w 156210"/>
                  <a:gd name="csY1" fmla="*/ 194310 h 386715"/>
                  <a:gd name="csX2" fmla="*/ 102870 w 156210"/>
                  <a:gd name="csY2" fmla="*/ 375285 h 386715"/>
                  <a:gd name="csX3" fmla="*/ 133350 w 156210"/>
                  <a:gd name="csY3" fmla="*/ 386715 h 386715"/>
                  <a:gd name="csX4" fmla="*/ 156210 w 156210"/>
                  <a:gd name="csY4" fmla="*/ 367665 h 386715"/>
                  <a:gd name="csX5" fmla="*/ 156210 w 156210"/>
                  <a:gd name="csY5" fmla="*/ 331470 h 386715"/>
                  <a:gd name="csX6" fmla="*/ 116205 w 156210"/>
                  <a:gd name="csY6" fmla="*/ 257175 h 386715"/>
                  <a:gd name="csX0" fmla="*/ 0 w 194310"/>
                  <a:gd name="csY0" fmla="*/ 0 h 485775"/>
                  <a:gd name="csX1" fmla="*/ 0 w 194310"/>
                  <a:gd name="csY1" fmla="*/ 194310 h 485775"/>
                  <a:gd name="csX2" fmla="*/ 102870 w 194310"/>
                  <a:gd name="csY2" fmla="*/ 375285 h 485775"/>
                  <a:gd name="csX3" fmla="*/ 194310 w 194310"/>
                  <a:gd name="csY3" fmla="*/ 485775 h 485775"/>
                  <a:gd name="csX4" fmla="*/ 156210 w 194310"/>
                  <a:gd name="csY4" fmla="*/ 367665 h 485775"/>
                  <a:gd name="csX5" fmla="*/ 156210 w 194310"/>
                  <a:gd name="csY5" fmla="*/ 331470 h 485775"/>
                  <a:gd name="csX6" fmla="*/ 116205 w 194310"/>
                  <a:gd name="csY6" fmla="*/ 257175 h 48577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56210 w 156210"/>
                  <a:gd name="csY3" fmla="*/ 367665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46685 w 156210"/>
                  <a:gd name="csY3" fmla="*/ 375285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61925"/>
                  <a:gd name="csY0" fmla="*/ 0 h 375285"/>
                  <a:gd name="csX1" fmla="*/ 0 w 161925"/>
                  <a:gd name="csY1" fmla="*/ 194310 h 375285"/>
                  <a:gd name="csX2" fmla="*/ 102870 w 161925"/>
                  <a:gd name="csY2" fmla="*/ 375285 h 375285"/>
                  <a:gd name="csX3" fmla="*/ 161925 w 161925"/>
                  <a:gd name="csY3" fmla="*/ 369570 h 375285"/>
                  <a:gd name="csX4" fmla="*/ 156210 w 161925"/>
                  <a:gd name="csY4" fmla="*/ 331470 h 375285"/>
                  <a:gd name="csX5" fmla="*/ 116205 w 161925"/>
                  <a:gd name="csY5" fmla="*/ 257175 h 375285"/>
                  <a:gd name="csX0" fmla="*/ 0 w 156210"/>
                  <a:gd name="csY0" fmla="*/ 0 h 375285"/>
                  <a:gd name="csX1" fmla="*/ 0 w 156210"/>
                  <a:gd name="csY1" fmla="*/ 194310 h 375285"/>
                  <a:gd name="csX2" fmla="*/ 102870 w 156210"/>
                  <a:gd name="csY2" fmla="*/ 375285 h 375285"/>
                  <a:gd name="csX3" fmla="*/ 150495 w 156210"/>
                  <a:gd name="csY3" fmla="*/ 373380 h 375285"/>
                  <a:gd name="csX4" fmla="*/ 156210 w 156210"/>
                  <a:gd name="csY4" fmla="*/ 331470 h 375285"/>
                  <a:gd name="csX5" fmla="*/ 116205 w 156210"/>
                  <a:gd name="csY5" fmla="*/ 257175 h 375285"/>
                  <a:gd name="csX0" fmla="*/ 0 w 156210"/>
                  <a:gd name="csY0" fmla="*/ 0 h 376611"/>
                  <a:gd name="csX1" fmla="*/ 0 w 156210"/>
                  <a:gd name="csY1" fmla="*/ 194310 h 376611"/>
                  <a:gd name="csX2" fmla="*/ 102870 w 156210"/>
                  <a:gd name="csY2" fmla="*/ 375285 h 376611"/>
                  <a:gd name="csX3" fmla="*/ 150495 w 156210"/>
                  <a:gd name="csY3" fmla="*/ 373380 h 376611"/>
                  <a:gd name="csX4" fmla="*/ 156210 w 156210"/>
                  <a:gd name="csY4" fmla="*/ 331470 h 376611"/>
                  <a:gd name="csX5" fmla="*/ 116205 w 156210"/>
                  <a:gd name="csY5" fmla="*/ 257175 h 376611"/>
                  <a:gd name="csX0" fmla="*/ 0 w 158548"/>
                  <a:gd name="csY0" fmla="*/ 0 h 376611"/>
                  <a:gd name="csX1" fmla="*/ 0 w 158548"/>
                  <a:gd name="csY1" fmla="*/ 194310 h 376611"/>
                  <a:gd name="csX2" fmla="*/ 102870 w 158548"/>
                  <a:gd name="csY2" fmla="*/ 375285 h 376611"/>
                  <a:gd name="csX3" fmla="*/ 150495 w 158548"/>
                  <a:gd name="csY3" fmla="*/ 373380 h 376611"/>
                  <a:gd name="csX4" fmla="*/ 156210 w 158548"/>
                  <a:gd name="csY4" fmla="*/ 331470 h 376611"/>
                  <a:gd name="csX5" fmla="*/ 116205 w 158548"/>
                  <a:gd name="csY5" fmla="*/ 257175 h 376611"/>
                  <a:gd name="csX0" fmla="*/ 0 w 156475"/>
                  <a:gd name="csY0" fmla="*/ 0 h 377971"/>
                  <a:gd name="csX1" fmla="*/ 0 w 156475"/>
                  <a:gd name="csY1" fmla="*/ 194310 h 377971"/>
                  <a:gd name="csX2" fmla="*/ 102870 w 156475"/>
                  <a:gd name="csY2" fmla="*/ 375285 h 377971"/>
                  <a:gd name="csX3" fmla="*/ 146685 w 156475"/>
                  <a:gd name="csY3" fmla="*/ 375285 h 377971"/>
                  <a:gd name="csX4" fmla="*/ 156210 w 156475"/>
                  <a:gd name="csY4" fmla="*/ 331470 h 377971"/>
                  <a:gd name="csX5" fmla="*/ 116205 w 156475"/>
                  <a:gd name="csY5" fmla="*/ 257175 h 377971"/>
                  <a:gd name="csX0" fmla="*/ 0 w 156475"/>
                  <a:gd name="csY0" fmla="*/ 0 h 381819"/>
                  <a:gd name="csX1" fmla="*/ 0 w 156475"/>
                  <a:gd name="csY1" fmla="*/ 194310 h 381819"/>
                  <a:gd name="csX2" fmla="*/ 102870 w 156475"/>
                  <a:gd name="csY2" fmla="*/ 375285 h 381819"/>
                  <a:gd name="csX3" fmla="*/ 146685 w 156475"/>
                  <a:gd name="csY3" fmla="*/ 375285 h 381819"/>
                  <a:gd name="csX4" fmla="*/ 156210 w 156475"/>
                  <a:gd name="csY4" fmla="*/ 331470 h 381819"/>
                  <a:gd name="csX5" fmla="*/ 116205 w 156475"/>
                  <a:gd name="csY5" fmla="*/ 257175 h 3818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56475" h="381819">
                    <a:moveTo>
                      <a:pt x="0" y="0"/>
                    </a:moveTo>
                    <a:lnTo>
                      <a:pt x="0" y="194310"/>
                    </a:lnTo>
                    <a:lnTo>
                      <a:pt x="102870" y="375285"/>
                    </a:lnTo>
                    <a:cubicBezTo>
                      <a:pt x="128270" y="386080"/>
                      <a:pt x="127000" y="381635"/>
                      <a:pt x="146685" y="375285"/>
                    </a:cubicBezTo>
                    <a:cubicBezTo>
                      <a:pt x="161925" y="357505"/>
                      <a:pt x="154305" y="345440"/>
                      <a:pt x="156210" y="331470"/>
                    </a:cubicBezTo>
                    <a:lnTo>
                      <a:pt x="116205" y="257175"/>
                    </a:ln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C08AE3CF-7494-59AD-706B-7E7B7C235964}"/>
                  </a:ext>
                </a:extLst>
              </p:cNvPr>
              <p:cNvSpPr/>
              <p:nvPr/>
            </p:nvSpPr>
            <p:spPr>
              <a:xfrm>
                <a:off x="798224" y="592605"/>
                <a:ext cx="188595" cy="258137"/>
              </a:xfrm>
              <a:custGeom>
                <a:avLst/>
                <a:gdLst>
                  <a:gd name="csX0" fmla="*/ 104775 w 188595"/>
                  <a:gd name="csY0" fmla="*/ 24765 h 253365"/>
                  <a:gd name="csX1" fmla="*/ 0 w 188595"/>
                  <a:gd name="csY1" fmla="*/ 217170 h 253365"/>
                  <a:gd name="csX2" fmla="*/ 13335 w 188595"/>
                  <a:gd name="csY2" fmla="*/ 253365 h 253365"/>
                  <a:gd name="csX3" fmla="*/ 55245 w 188595"/>
                  <a:gd name="csY3" fmla="*/ 251460 h 253365"/>
                  <a:gd name="csX4" fmla="*/ 188595 w 188595"/>
                  <a:gd name="csY4" fmla="*/ 74295 h 253365"/>
                  <a:gd name="csX5" fmla="*/ 186690 w 188595"/>
                  <a:gd name="csY5" fmla="*/ 0 h 253365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5320"/>
                  <a:gd name="csX1" fmla="*/ 0 w 188595"/>
                  <a:gd name="csY1" fmla="*/ 217170 h 255320"/>
                  <a:gd name="csX2" fmla="*/ 13335 w 188595"/>
                  <a:gd name="csY2" fmla="*/ 253365 h 255320"/>
                  <a:gd name="csX3" fmla="*/ 55245 w 188595"/>
                  <a:gd name="csY3" fmla="*/ 251460 h 255320"/>
                  <a:gd name="csX4" fmla="*/ 188595 w 188595"/>
                  <a:gd name="csY4" fmla="*/ 74295 h 255320"/>
                  <a:gd name="csX5" fmla="*/ 186690 w 188595"/>
                  <a:gd name="csY5" fmla="*/ 0 h 255320"/>
                  <a:gd name="csX0" fmla="*/ 104775 w 188595"/>
                  <a:gd name="csY0" fmla="*/ 24765 h 258137"/>
                  <a:gd name="csX1" fmla="*/ 0 w 188595"/>
                  <a:gd name="csY1" fmla="*/ 217170 h 258137"/>
                  <a:gd name="csX2" fmla="*/ 13335 w 188595"/>
                  <a:gd name="csY2" fmla="*/ 253365 h 258137"/>
                  <a:gd name="csX3" fmla="*/ 55245 w 188595"/>
                  <a:gd name="csY3" fmla="*/ 251460 h 258137"/>
                  <a:gd name="csX4" fmla="*/ 188595 w 188595"/>
                  <a:gd name="csY4" fmla="*/ 74295 h 258137"/>
                  <a:gd name="csX5" fmla="*/ 186690 w 188595"/>
                  <a:gd name="csY5" fmla="*/ 0 h 258137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</a:cxnLst>
                <a:rect l="l" t="t" r="r" b="b"/>
                <a:pathLst>
                  <a:path w="188595" h="258137">
                    <a:moveTo>
                      <a:pt x="104775" y="24765"/>
                    </a:moveTo>
                    <a:lnTo>
                      <a:pt x="0" y="217170"/>
                    </a:lnTo>
                    <a:cubicBezTo>
                      <a:pt x="2540" y="242570"/>
                      <a:pt x="-2540" y="239395"/>
                      <a:pt x="13335" y="253365"/>
                    </a:cubicBezTo>
                    <a:cubicBezTo>
                      <a:pt x="36830" y="258445"/>
                      <a:pt x="35560" y="261620"/>
                      <a:pt x="55245" y="251460"/>
                    </a:cubicBezTo>
                    <a:lnTo>
                      <a:pt x="188595" y="74295"/>
                    </a:lnTo>
                    <a:lnTo>
                      <a:pt x="186690" y="0"/>
                    </a:lnTo>
                  </a:path>
                </a:pathLst>
              </a:cu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393C7BAC-84F1-05F3-D990-6D7C1EA1DA1E}"/>
                  </a:ext>
                </a:extLst>
              </p:cNvPr>
              <p:cNvSpPr/>
              <p:nvPr/>
            </p:nvSpPr>
            <p:spPr>
              <a:xfrm>
                <a:off x="754409" y="377542"/>
                <a:ext cx="345521" cy="203963"/>
              </a:xfrm>
              <a:custGeom>
                <a:avLst/>
                <a:gdLst>
                  <a:gd name="csX0" fmla="*/ 188595 w 344805"/>
                  <a:gd name="csY0" fmla="*/ 64770 h 200025"/>
                  <a:gd name="csX1" fmla="*/ 219075 w 344805"/>
                  <a:gd name="csY1" fmla="*/ 125730 h 200025"/>
                  <a:gd name="csX2" fmla="*/ 310515 w 344805"/>
                  <a:gd name="csY2" fmla="*/ 175260 h 200025"/>
                  <a:gd name="csX3" fmla="*/ 344805 w 344805"/>
                  <a:gd name="csY3" fmla="*/ 158115 h 200025"/>
                  <a:gd name="csX4" fmla="*/ 337185 w 344805"/>
                  <a:gd name="csY4" fmla="*/ 127635 h 200025"/>
                  <a:gd name="csX5" fmla="*/ 274320 w 344805"/>
                  <a:gd name="csY5" fmla="*/ 80010 h 200025"/>
                  <a:gd name="csX6" fmla="*/ 226695 w 344805"/>
                  <a:gd name="csY6" fmla="*/ 0 h 200025"/>
                  <a:gd name="csX7" fmla="*/ 83820 w 344805"/>
                  <a:gd name="csY7" fmla="*/ 0 h 200025"/>
                  <a:gd name="csX8" fmla="*/ 53340 w 344805"/>
                  <a:gd name="csY8" fmla="*/ 22860 h 200025"/>
                  <a:gd name="csX9" fmla="*/ 0 w 344805"/>
                  <a:gd name="csY9" fmla="*/ 158115 h 200025"/>
                  <a:gd name="csX10" fmla="*/ 7620 w 344805"/>
                  <a:gd name="csY10" fmla="*/ 200025 h 200025"/>
                  <a:gd name="csX11" fmla="*/ 43815 w 344805"/>
                  <a:gd name="csY11" fmla="*/ 190500 h 200025"/>
                  <a:gd name="csX12" fmla="*/ 70485 w 344805"/>
                  <a:gd name="csY12" fmla="*/ 160020 h 200025"/>
                  <a:gd name="csX0" fmla="*/ 188595 w 344805"/>
                  <a:gd name="csY0" fmla="*/ 64770 h 200025"/>
                  <a:gd name="csX1" fmla="*/ 219075 w 344805"/>
                  <a:gd name="csY1" fmla="*/ 125730 h 200025"/>
                  <a:gd name="csX2" fmla="*/ 310515 w 344805"/>
                  <a:gd name="csY2" fmla="*/ 175260 h 200025"/>
                  <a:gd name="csX3" fmla="*/ 344805 w 344805"/>
                  <a:gd name="csY3" fmla="*/ 165735 h 200025"/>
                  <a:gd name="csX4" fmla="*/ 337185 w 344805"/>
                  <a:gd name="csY4" fmla="*/ 127635 h 200025"/>
                  <a:gd name="csX5" fmla="*/ 274320 w 344805"/>
                  <a:gd name="csY5" fmla="*/ 80010 h 200025"/>
                  <a:gd name="csX6" fmla="*/ 226695 w 344805"/>
                  <a:gd name="csY6" fmla="*/ 0 h 200025"/>
                  <a:gd name="csX7" fmla="*/ 83820 w 344805"/>
                  <a:gd name="csY7" fmla="*/ 0 h 200025"/>
                  <a:gd name="csX8" fmla="*/ 53340 w 344805"/>
                  <a:gd name="csY8" fmla="*/ 22860 h 200025"/>
                  <a:gd name="csX9" fmla="*/ 0 w 344805"/>
                  <a:gd name="csY9" fmla="*/ 158115 h 200025"/>
                  <a:gd name="csX10" fmla="*/ 7620 w 344805"/>
                  <a:gd name="csY10" fmla="*/ 200025 h 200025"/>
                  <a:gd name="csX11" fmla="*/ 43815 w 344805"/>
                  <a:gd name="csY11" fmla="*/ 190500 h 200025"/>
                  <a:gd name="csX12" fmla="*/ 70485 w 344805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4770 h 200025"/>
                  <a:gd name="csX1" fmla="*/ 219075 w 345521"/>
                  <a:gd name="csY1" fmla="*/ 125730 h 200025"/>
                  <a:gd name="csX2" fmla="*/ 310515 w 345521"/>
                  <a:gd name="csY2" fmla="*/ 175260 h 200025"/>
                  <a:gd name="csX3" fmla="*/ 344805 w 345521"/>
                  <a:gd name="csY3" fmla="*/ 165735 h 200025"/>
                  <a:gd name="csX4" fmla="*/ 337185 w 345521"/>
                  <a:gd name="csY4" fmla="*/ 127635 h 200025"/>
                  <a:gd name="csX5" fmla="*/ 274320 w 345521"/>
                  <a:gd name="csY5" fmla="*/ 80010 h 200025"/>
                  <a:gd name="csX6" fmla="*/ 226695 w 345521"/>
                  <a:gd name="csY6" fmla="*/ 0 h 200025"/>
                  <a:gd name="csX7" fmla="*/ 83820 w 345521"/>
                  <a:gd name="csY7" fmla="*/ 0 h 200025"/>
                  <a:gd name="csX8" fmla="*/ 53340 w 345521"/>
                  <a:gd name="csY8" fmla="*/ 22860 h 200025"/>
                  <a:gd name="csX9" fmla="*/ 0 w 345521"/>
                  <a:gd name="csY9" fmla="*/ 158115 h 200025"/>
                  <a:gd name="csX10" fmla="*/ 7620 w 345521"/>
                  <a:gd name="csY10" fmla="*/ 200025 h 200025"/>
                  <a:gd name="csX11" fmla="*/ 43815 w 345521"/>
                  <a:gd name="csY11" fmla="*/ 190500 h 200025"/>
                  <a:gd name="csX12" fmla="*/ 70485 w 345521"/>
                  <a:gd name="csY12" fmla="*/ 160020 h 200025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53340 w 345521"/>
                  <a:gd name="csY8" fmla="*/ 2455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38100 w 345521"/>
                  <a:gd name="csY8" fmla="*/ 5503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6463 h 201718"/>
                  <a:gd name="csX1" fmla="*/ 219075 w 345521"/>
                  <a:gd name="csY1" fmla="*/ 127423 h 201718"/>
                  <a:gd name="csX2" fmla="*/ 310515 w 345521"/>
                  <a:gd name="csY2" fmla="*/ 176953 h 201718"/>
                  <a:gd name="csX3" fmla="*/ 344805 w 345521"/>
                  <a:gd name="csY3" fmla="*/ 167428 h 201718"/>
                  <a:gd name="csX4" fmla="*/ 337185 w 345521"/>
                  <a:gd name="csY4" fmla="*/ 129328 h 201718"/>
                  <a:gd name="csX5" fmla="*/ 274320 w 345521"/>
                  <a:gd name="csY5" fmla="*/ 81703 h 201718"/>
                  <a:gd name="csX6" fmla="*/ 226695 w 345521"/>
                  <a:gd name="csY6" fmla="*/ 1693 h 201718"/>
                  <a:gd name="csX7" fmla="*/ 83820 w 345521"/>
                  <a:gd name="csY7" fmla="*/ 1693 h 201718"/>
                  <a:gd name="csX8" fmla="*/ 38100 w 345521"/>
                  <a:gd name="csY8" fmla="*/ 55033 h 201718"/>
                  <a:gd name="csX9" fmla="*/ 0 w 345521"/>
                  <a:gd name="csY9" fmla="*/ 159808 h 201718"/>
                  <a:gd name="csX10" fmla="*/ 7620 w 345521"/>
                  <a:gd name="csY10" fmla="*/ 201718 h 201718"/>
                  <a:gd name="csX11" fmla="*/ 43815 w 345521"/>
                  <a:gd name="csY11" fmla="*/ 192193 h 201718"/>
                  <a:gd name="csX12" fmla="*/ 70485 w 345521"/>
                  <a:gd name="csY12" fmla="*/ 161713 h 201718"/>
                  <a:gd name="csX0" fmla="*/ 188595 w 345521"/>
                  <a:gd name="csY0" fmla="*/ 68376 h 203631"/>
                  <a:gd name="csX1" fmla="*/ 219075 w 345521"/>
                  <a:gd name="csY1" fmla="*/ 129336 h 203631"/>
                  <a:gd name="csX2" fmla="*/ 310515 w 345521"/>
                  <a:gd name="csY2" fmla="*/ 178866 h 203631"/>
                  <a:gd name="csX3" fmla="*/ 344805 w 345521"/>
                  <a:gd name="csY3" fmla="*/ 169341 h 203631"/>
                  <a:gd name="csX4" fmla="*/ 337185 w 345521"/>
                  <a:gd name="csY4" fmla="*/ 131241 h 203631"/>
                  <a:gd name="csX5" fmla="*/ 274320 w 345521"/>
                  <a:gd name="csY5" fmla="*/ 83616 h 203631"/>
                  <a:gd name="csX6" fmla="*/ 226695 w 345521"/>
                  <a:gd name="csY6" fmla="*/ 3606 h 203631"/>
                  <a:gd name="csX7" fmla="*/ 83820 w 345521"/>
                  <a:gd name="csY7" fmla="*/ 3606 h 203631"/>
                  <a:gd name="csX8" fmla="*/ 38100 w 345521"/>
                  <a:gd name="csY8" fmla="*/ 56946 h 203631"/>
                  <a:gd name="csX9" fmla="*/ 0 w 345521"/>
                  <a:gd name="csY9" fmla="*/ 161721 h 203631"/>
                  <a:gd name="csX10" fmla="*/ 7620 w 345521"/>
                  <a:gd name="csY10" fmla="*/ 203631 h 203631"/>
                  <a:gd name="csX11" fmla="*/ 43815 w 345521"/>
                  <a:gd name="csY11" fmla="*/ 194106 h 203631"/>
                  <a:gd name="csX12" fmla="*/ 70485 w 345521"/>
                  <a:gd name="csY12" fmla="*/ 163626 h 203631"/>
                  <a:gd name="csX0" fmla="*/ 188595 w 345521"/>
                  <a:gd name="csY0" fmla="*/ 68376 h 203631"/>
                  <a:gd name="csX1" fmla="*/ 219075 w 345521"/>
                  <a:gd name="csY1" fmla="*/ 129336 h 203631"/>
                  <a:gd name="csX2" fmla="*/ 310515 w 345521"/>
                  <a:gd name="csY2" fmla="*/ 178866 h 203631"/>
                  <a:gd name="csX3" fmla="*/ 344805 w 345521"/>
                  <a:gd name="csY3" fmla="*/ 169341 h 203631"/>
                  <a:gd name="csX4" fmla="*/ 337185 w 345521"/>
                  <a:gd name="csY4" fmla="*/ 131241 h 203631"/>
                  <a:gd name="csX5" fmla="*/ 274320 w 345521"/>
                  <a:gd name="csY5" fmla="*/ 83616 h 203631"/>
                  <a:gd name="csX6" fmla="*/ 226695 w 345521"/>
                  <a:gd name="csY6" fmla="*/ 3606 h 203631"/>
                  <a:gd name="csX7" fmla="*/ 83820 w 345521"/>
                  <a:gd name="csY7" fmla="*/ 3606 h 203631"/>
                  <a:gd name="csX8" fmla="*/ 38100 w 345521"/>
                  <a:gd name="csY8" fmla="*/ 56946 h 203631"/>
                  <a:gd name="csX9" fmla="*/ 0 w 345521"/>
                  <a:gd name="csY9" fmla="*/ 161721 h 203631"/>
                  <a:gd name="csX10" fmla="*/ 7620 w 345521"/>
                  <a:gd name="csY10" fmla="*/ 203631 h 203631"/>
                  <a:gd name="csX11" fmla="*/ 49530 w 345521"/>
                  <a:gd name="csY11" fmla="*/ 188391 h 203631"/>
                  <a:gd name="csX12" fmla="*/ 70485 w 345521"/>
                  <a:gd name="csY12" fmla="*/ 163626 h 203631"/>
                  <a:gd name="csX0" fmla="*/ 188595 w 345521"/>
                  <a:gd name="csY0" fmla="*/ 68376 h 203963"/>
                  <a:gd name="csX1" fmla="*/ 219075 w 345521"/>
                  <a:gd name="csY1" fmla="*/ 129336 h 203963"/>
                  <a:gd name="csX2" fmla="*/ 310515 w 345521"/>
                  <a:gd name="csY2" fmla="*/ 178866 h 203963"/>
                  <a:gd name="csX3" fmla="*/ 344805 w 345521"/>
                  <a:gd name="csY3" fmla="*/ 169341 h 203963"/>
                  <a:gd name="csX4" fmla="*/ 337185 w 345521"/>
                  <a:gd name="csY4" fmla="*/ 131241 h 203963"/>
                  <a:gd name="csX5" fmla="*/ 274320 w 345521"/>
                  <a:gd name="csY5" fmla="*/ 83616 h 203963"/>
                  <a:gd name="csX6" fmla="*/ 226695 w 345521"/>
                  <a:gd name="csY6" fmla="*/ 3606 h 203963"/>
                  <a:gd name="csX7" fmla="*/ 83820 w 345521"/>
                  <a:gd name="csY7" fmla="*/ 3606 h 203963"/>
                  <a:gd name="csX8" fmla="*/ 38100 w 345521"/>
                  <a:gd name="csY8" fmla="*/ 56946 h 203963"/>
                  <a:gd name="csX9" fmla="*/ 0 w 345521"/>
                  <a:gd name="csY9" fmla="*/ 161721 h 203963"/>
                  <a:gd name="csX10" fmla="*/ 7620 w 345521"/>
                  <a:gd name="csY10" fmla="*/ 203631 h 203963"/>
                  <a:gd name="csX11" fmla="*/ 49530 w 345521"/>
                  <a:gd name="csY11" fmla="*/ 188391 h 203963"/>
                  <a:gd name="csX12" fmla="*/ 70485 w 345521"/>
                  <a:gd name="csY12" fmla="*/ 163626 h 203963"/>
                  <a:gd name="csX0" fmla="*/ 188595 w 345521"/>
                  <a:gd name="csY0" fmla="*/ 68376 h 203963"/>
                  <a:gd name="csX1" fmla="*/ 219075 w 345521"/>
                  <a:gd name="csY1" fmla="*/ 129336 h 203963"/>
                  <a:gd name="csX2" fmla="*/ 310515 w 345521"/>
                  <a:gd name="csY2" fmla="*/ 178866 h 203963"/>
                  <a:gd name="csX3" fmla="*/ 344805 w 345521"/>
                  <a:gd name="csY3" fmla="*/ 169341 h 203963"/>
                  <a:gd name="csX4" fmla="*/ 337185 w 345521"/>
                  <a:gd name="csY4" fmla="*/ 131241 h 203963"/>
                  <a:gd name="csX5" fmla="*/ 274320 w 345521"/>
                  <a:gd name="csY5" fmla="*/ 83616 h 203963"/>
                  <a:gd name="csX6" fmla="*/ 226695 w 345521"/>
                  <a:gd name="csY6" fmla="*/ 3606 h 203963"/>
                  <a:gd name="csX7" fmla="*/ 83820 w 345521"/>
                  <a:gd name="csY7" fmla="*/ 3606 h 203963"/>
                  <a:gd name="csX8" fmla="*/ 38100 w 345521"/>
                  <a:gd name="csY8" fmla="*/ 56946 h 203963"/>
                  <a:gd name="csX9" fmla="*/ 0 w 345521"/>
                  <a:gd name="csY9" fmla="*/ 161721 h 203963"/>
                  <a:gd name="csX10" fmla="*/ 7620 w 345521"/>
                  <a:gd name="csY10" fmla="*/ 203631 h 203963"/>
                  <a:gd name="csX11" fmla="*/ 49530 w 345521"/>
                  <a:gd name="csY11" fmla="*/ 188391 h 203963"/>
                  <a:gd name="csX12" fmla="*/ 70485 w 345521"/>
                  <a:gd name="csY12" fmla="*/ 163626 h 20396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</a:cxnLst>
                <a:rect l="l" t="t" r="r" b="b"/>
                <a:pathLst>
                  <a:path w="345521" h="203963">
                    <a:moveTo>
                      <a:pt x="188595" y="68376"/>
                    </a:moveTo>
                    <a:cubicBezTo>
                      <a:pt x="198755" y="88696"/>
                      <a:pt x="201295" y="103301"/>
                      <a:pt x="219075" y="129336"/>
                    </a:cubicBezTo>
                    <a:cubicBezTo>
                      <a:pt x="251460" y="153466"/>
                      <a:pt x="280035" y="162356"/>
                      <a:pt x="310515" y="178866"/>
                    </a:cubicBezTo>
                    <a:cubicBezTo>
                      <a:pt x="321945" y="175691"/>
                      <a:pt x="329565" y="180136"/>
                      <a:pt x="344805" y="169341"/>
                    </a:cubicBezTo>
                    <a:cubicBezTo>
                      <a:pt x="347980" y="145211"/>
                      <a:pt x="339725" y="143941"/>
                      <a:pt x="337185" y="131241"/>
                    </a:cubicBezTo>
                    <a:lnTo>
                      <a:pt x="274320" y="83616"/>
                    </a:lnTo>
                    <a:cubicBezTo>
                      <a:pt x="258445" y="56946"/>
                      <a:pt x="259715" y="35991"/>
                      <a:pt x="226695" y="3606"/>
                    </a:cubicBezTo>
                    <a:cubicBezTo>
                      <a:pt x="175260" y="-204"/>
                      <a:pt x="148590" y="-2109"/>
                      <a:pt x="83820" y="3606"/>
                    </a:cubicBezTo>
                    <a:cubicBezTo>
                      <a:pt x="55245" y="27101"/>
                      <a:pt x="53340" y="39166"/>
                      <a:pt x="38100" y="56946"/>
                    </a:cubicBezTo>
                    <a:lnTo>
                      <a:pt x="0" y="161721"/>
                    </a:lnTo>
                    <a:cubicBezTo>
                      <a:pt x="2540" y="175691"/>
                      <a:pt x="1270" y="182041"/>
                      <a:pt x="7620" y="203631"/>
                    </a:cubicBezTo>
                    <a:cubicBezTo>
                      <a:pt x="33020" y="206171"/>
                      <a:pt x="35560" y="193471"/>
                      <a:pt x="49530" y="188391"/>
                    </a:cubicBezTo>
                    <a:lnTo>
                      <a:pt x="70485" y="163626"/>
                    </a:lnTo>
                  </a:path>
                </a:pathLst>
              </a:custGeom>
              <a:noFill/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D5E74DE8-BD9B-E27C-F9D1-239769FA1D3C}"/>
                  </a:ext>
                </a:extLst>
              </p:cNvPr>
              <p:cNvSpPr/>
              <p:nvPr/>
            </p:nvSpPr>
            <p:spPr>
              <a:xfrm>
                <a:off x="872517" y="207650"/>
                <a:ext cx="95251" cy="125874"/>
              </a:xfrm>
              <a:prstGeom prst="ellipse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38F931AB-AEFA-F2FD-5061-ACE700869783}"/>
                </a:ext>
              </a:extLst>
            </p:cNvPr>
            <p:cNvSpPr/>
            <p:nvPr/>
          </p:nvSpPr>
          <p:spPr>
            <a:xfrm>
              <a:off x="0" y="0"/>
              <a:ext cx="1196239" cy="119623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DAD36ECE-AE19-D31E-62C9-63540F08545F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id="{00F13B10-B35E-F7DE-6565-8AE9AC4899E9}"/>
              </a:ext>
            </a:extLst>
          </p:cNvPr>
          <p:cNvSpPr txBox="1">
            <a:spLocks/>
          </p:cNvSpPr>
          <p:nvPr/>
        </p:nvSpPr>
        <p:spPr>
          <a:xfrm>
            <a:off x="1041400" y="685800"/>
            <a:ext cx="15560038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Eixos Temáticos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2" grpId="0" animBg="1"/>
      <p:bldP spid="28" grpId="0" animBg="1"/>
      <p:bldP spid="29" grpId="0" animBg="1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59210-3CC8-7385-6EFE-C4920DA9F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FDE92503-7520-9D97-83EC-0DB98816AF4A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id="{1C98ABFA-0741-FD4D-0F54-5CFD3E295B8E}"/>
              </a:ext>
            </a:extLst>
          </p:cNvPr>
          <p:cNvSpPr txBox="1">
            <a:spLocks/>
          </p:cNvSpPr>
          <p:nvPr/>
        </p:nvSpPr>
        <p:spPr>
          <a:xfrm>
            <a:off x="1041400" y="609600"/>
            <a:ext cx="15560038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Eixos Temáticos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4A4AD34-19E8-5285-54C9-E86E8419C083}"/>
              </a:ext>
            </a:extLst>
          </p:cNvPr>
          <p:cNvSpPr/>
          <p:nvPr/>
        </p:nvSpPr>
        <p:spPr>
          <a:xfrm>
            <a:off x="7480300" y="769190"/>
            <a:ext cx="8877302" cy="10878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5A4D73-BAC4-64B0-D948-12CC6E793060}"/>
              </a:ext>
            </a:extLst>
          </p:cNvPr>
          <p:cNvSpPr txBox="1"/>
          <p:nvPr/>
        </p:nvSpPr>
        <p:spPr>
          <a:xfrm>
            <a:off x="7594600" y="1000124"/>
            <a:ext cx="8763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MISSÃO E EVANGELIZAÇÃO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EDFEFB7-EB0F-7E34-5E5C-F48C495CDA0B}"/>
              </a:ext>
            </a:extLst>
          </p:cNvPr>
          <p:cNvSpPr txBox="1"/>
          <p:nvPr/>
        </p:nvSpPr>
        <p:spPr>
          <a:xfrm>
            <a:off x="4356099" y="2002250"/>
            <a:ext cx="8763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tx1"/>
                </a:solidFill>
              </a:rPr>
              <a:t>LINHAS DE AÇÃO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EB4F7F-CCDF-33B6-C481-8B888814C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270962"/>
              </p:ext>
            </p:extLst>
          </p:nvPr>
        </p:nvGraphicFramePr>
        <p:xfrm>
          <a:off x="2527300" y="2770203"/>
          <a:ext cx="12420600" cy="660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07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30811-F0C7-2DEF-5F34-5F95F104A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5BFAD39D-BB9E-97A0-5814-7C447A968602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id="{DEAF32E8-8DA3-A7D5-C318-E6E66DF12312}"/>
              </a:ext>
            </a:extLst>
          </p:cNvPr>
          <p:cNvSpPr txBox="1">
            <a:spLocks/>
          </p:cNvSpPr>
          <p:nvPr/>
        </p:nvSpPr>
        <p:spPr>
          <a:xfrm>
            <a:off x="1041400" y="609600"/>
            <a:ext cx="15560038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Eixos Temáticos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B83CB84-CCF5-BA75-A608-325671DFC508}"/>
              </a:ext>
            </a:extLst>
          </p:cNvPr>
          <p:cNvSpPr/>
          <p:nvPr/>
        </p:nvSpPr>
        <p:spPr>
          <a:xfrm>
            <a:off x="7480300" y="769190"/>
            <a:ext cx="8877302" cy="1087850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CD8522-DA0E-F5AA-ED53-FA6BE83EF0BF}"/>
              </a:ext>
            </a:extLst>
          </p:cNvPr>
          <p:cNvSpPr txBox="1"/>
          <p:nvPr/>
        </p:nvSpPr>
        <p:spPr>
          <a:xfrm>
            <a:off x="7594600" y="1000124"/>
            <a:ext cx="8763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IGREJA E SINODALIDADE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F8F538-5157-BC5C-2746-86D0AB4E35F2}"/>
              </a:ext>
            </a:extLst>
          </p:cNvPr>
          <p:cNvSpPr txBox="1"/>
          <p:nvPr/>
        </p:nvSpPr>
        <p:spPr>
          <a:xfrm>
            <a:off x="4356099" y="2002250"/>
            <a:ext cx="8763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tx1"/>
                </a:solidFill>
              </a:rPr>
              <a:t>LINHAS DE AÇÃO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FCE921E-2D76-60D3-DABD-6260A4BCC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418784"/>
              </p:ext>
            </p:extLst>
          </p:nvPr>
        </p:nvGraphicFramePr>
        <p:xfrm>
          <a:off x="3613010" y="2827117"/>
          <a:ext cx="10416818" cy="6316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14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0A716-9B1F-5926-A823-E47283F2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9EE3DEE9-FAB5-CBE5-6895-ED54FE9015C9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Título 1">
            <a:extLst>
              <a:ext uri="{FF2B5EF4-FFF2-40B4-BE49-F238E27FC236}">
                <a16:creationId xmlns:a16="http://schemas.microsoft.com/office/drawing/2014/main" id="{BBB40E00-1796-9FE9-F651-305F1C171F86}"/>
              </a:ext>
            </a:extLst>
          </p:cNvPr>
          <p:cNvSpPr txBox="1">
            <a:spLocks/>
          </p:cNvSpPr>
          <p:nvPr/>
        </p:nvSpPr>
        <p:spPr>
          <a:xfrm>
            <a:off x="1041400" y="609600"/>
            <a:ext cx="15560038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Eixos Temáticos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2564CEB-C435-34C2-E466-BD8D655E3686}"/>
              </a:ext>
            </a:extLst>
          </p:cNvPr>
          <p:cNvSpPr/>
          <p:nvPr/>
        </p:nvSpPr>
        <p:spPr>
          <a:xfrm>
            <a:off x="7480300" y="769190"/>
            <a:ext cx="8877302" cy="10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FBB41B-C141-672B-E196-A3911158E3E6}"/>
              </a:ext>
            </a:extLst>
          </p:cNvPr>
          <p:cNvSpPr txBox="1"/>
          <p:nvPr/>
        </p:nvSpPr>
        <p:spPr>
          <a:xfrm>
            <a:off x="7594600" y="1000124"/>
            <a:ext cx="8763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AÇÃO PROFÉTICO-TRANSFORMADORA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F26BE28-0325-175A-3C4A-74DA3F3F74E5}"/>
              </a:ext>
            </a:extLst>
          </p:cNvPr>
          <p:cNvSpPr txBox="1"/>
          <p:nvPr/>
        </p:nvSpPr>
        <p:spPr>
          <a:xfrm>
            <a:off x="4356099" y="2002250"/>
            <a:ext cx="8763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tx1"/>
                </a:solidFill>
              </a:rPr>
              <a:t>LINHAS DE AÇÃO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E9FBF56-7BD8-3212-A46B-BA4DCD6F7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709154"/>
              </p:ext>
            </p:extLst>
          </p:nvPr>
        </p:nvGraphicFramePr>
        <p:xfrm>
          <a:off x="3194048" y="2739311"/>
          <a:ext cx="11087104" cy="650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5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4DABACF-63E9-556A-DF09-1A9726E00594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C59DE33-37C4-EFB9-3220-54221BC57363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4CFF388-0FD1-1A3D-A41A-0577CE95F382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B8E6388-4AF3-D982-39BC-4AA436DECC51}"/>
              </a:ext>
            </a:extLst>
          </p:cNvPr>
          <p:cNvSpPr txBox="1"/>
          <p:nvPr/>
        </p:nvSpPr>
        <p:spPr>
          <a:xfrm>
            <a:off x="9347200" y="1000124"/>
            <a:ext cx="7010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MISSÃO E EVANGELIZAÇÃO</a:t>
            </a:r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2E5984B3-09C9-A1F2-646A-6A97C998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99" y="2195287"/>
            <a:ext cx="5281830" cy="338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id="{159349D7-8919-EE38-3A86-3856CC6E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5" r="6219"/>
          <a:stretch>
            <a:fillRect/>
          </a:stretch>
        </p:blipFill>
        <p:spPr>
          <a:xfrm>
            <a:off x="8356600" y="2195287"/>
            <a:ext cx="5577592" cy="338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54D8BAE3-CF90-D66E-DCEF-99E8CC521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550" y="6248400"/>
            <a:ext cx="6191250" cy="3257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id="{A1480E06-967F-7172-3EF5-FC1EB1587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131" y="6248400"/>
            <a:ext cx="5778139" cy="1586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D8F5EF58-7C97-BC88-D436-39463DECEF96}"/>
              </a:ext>
            </a:extLst>
          </p:cNvPr>
          <p:cNvSpPr/>
          <p:nvPr/>
        </p:nvSpPr>
        <p:spPr>
          <a:xfrm>
            <a:off x="279400" y="6096000"/>
            <a:ext cx="2209799" cy="33840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161C66F7-B875-07C5-3F1A-C272303B48B5}"/>
              </a:ext>
            </a:extLst>
          </p:cNvPr>
          <p:cNvSpPr/>
          <p:nvPr/>
        </p:nvSpPr>
        <p:spPr>
          <a:xfrm>
            <a:off x="279400" y="1981199"/>
            <a:ext cx="1538990" cy="3810001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7AA8ABB-F363-92E5-1744-44CF0BB9D5C9}"/>
              </a:ext>
            </a:extLst>
          </p:cNvPr>
          <p:cNvSpPr/>
          <p:nvPr/>
        </p:nvSpPr>
        <p:spPr>
          <a:xfrm>
            <a:off x="9709150" y="8292061"/>
            <a:ext cx="3352800" cy="121388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897AAF4-D97C-D6AD-EE28-F28FAA5D9AC4}"/>
              </a:ext>
            </a:extLst>
          </p:cNvPr>
          <p:cNvSpPr/>
          <p:nvPr/>
        </p:nvSpPr>
        <p:spPr>
          <a:xfrm>
            <a:off x="13254468" y="8294561"/>
            <a:ext cx="3941332" cy="118543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E4A2344-8F88-3AC4-B77B-93CD20162F4A}"/>
              </a:ext>
            </a:extLst>
          </p:cNvPr>
          <p:cNvSpPr/>
          <p:nvPr/>
        </p:nvSpPr>
        <p:spPr>
          <a:xfrm>
            <a:off x="16103601" y="6019800"/>
            <a:ext cx="1092199" cy="205740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5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333313-1BFF-0D49-A6DA-9FE4FACE2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51F44F7-9763-60C6-ED47-5AEFC166574C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BC74F02-A025-D3AD-77D0-EC98DF57C826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DD92EFB-066D-1EAA-32AB-BA6C04B746FC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E0BF79C-0D0C-CD4C-F827-EA4205D7DBD4}"/>
              </a:ext>
            </a:extLst>
          </p:cNvPr>
          <p:cNvSpPr txBox="1"/>
          <p:nvPr/>
        </p:nvSpPr>
        <p:spPr>
          <a:xfrm>
            <a:off x="9347200" y="1000124"/>
            <a:ext cx="7010402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IGREJA E SINODALIDADE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F44CEAA-DA54-C814-B7F9-F9A3D178C4AD}"/>
              </a:ext>
            </a:extLst>
          </p:cNvPr>
          <p:cNvSpPr/>
          <p:nvPr/>
        </p:nvSpPr>
        <p:spPr>
          <a:xfrm>
            <a:off x="9804400" y="1981200"/>
            <a:ext cx="7352995" cy="26909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BC48CBE-0A6E-3A92-4A98-741CE398D3F8}"/>
              </a:ext>
            </a:extLst>
          </p:cNvPr>
          <p:cNvSpPr/>
          <p:nvPr/>
        </p:nvSpPr>
        <p:spPr>
          <a:xfrm>
            <a:off x="317805" y="6629400"/>
            <a:ext cx="2171394" cy="2819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555CA94-698C-DDC5-EDC2-2B0855BB7BA5}"/>
              </a:ext>
            </a:extLst>
          </p:cNvPr>
          <p:cNvSpPr/>
          <p:nvPr/>
        </p:nvSpPr>
        <p:spPr>
          <a:xfrm>
            <a:off x="3003549" y="6616908"/>
            <a:ext cx="5200651" cy="283189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FB484F7B-F689-D64C-A391-C63A8E18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12" y="2185880"/>
            <a:ext cx="8686788" cy="39485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m 8" descr="Texto, chat ou mensagem de texto&#10;&#10;O conteúdo gerado por IA pode estar incorreto.">
            <a:extLst>
              <a:ext uri="{FF2B5EF4-FFF2-40B4-BE49-F238E27FC236}">
                <a16:creationId xmlns:a16="http://schemas.microsoft.com/office/drawing/2014/main" id="{A7DC6587-9C9A-6E71-6DCB-94E5A542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905" y="5105400"/>
            <a:ext cx="838849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986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3C2E3-ADFE-99C1-7913-10E280F4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217E4C5-6C0F-587B-5B1A-48886254EB0B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2778185-88AB-7E2E-F4BF-4E87579FB9D2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D37E848-7058-0009-B93A-2C2321FDEBBC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33F62F-CB13-A8B2-E034-C3468D1A0D91}"/>
              </a:ext>
            </a:extLst>
          </p:cNvPr>
          <p:cNvSpPr txBox="1"/>
          <p:nvPr/>
        </p:nvSpPr>
        <p:spPr>
          <a:xfrm>
            <a:off x="9575800" y="766227"/>
            <a:ext cx="632460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AÇÃO PROFÉTICO-TRANSFORMADORA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2330140-700C-8177-23DD-AC06C492E680}"/>
              </a:ext>
            </a:extLst>
          </p:cNvPr>
          <p:cNvSpPr/>
          <p:nvPr/>
        </p:nvSpPr>
        <p:spPr>
          <a:xfrm>
            <a:off x="9194800" y="1981200"/>
            <a:ext cx="8077200" cy="269092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67B7DFC-4447-35DC-9264-2D644836FDFC}"/>
              </a:ext>
            </a:extLst>
          </p:cNvPr>
          <p:cNvSpPr/>
          <p:nvPr/>
        </p:nvSpPr>
        <p:spPr>
          <a:xfrm>
            <a:off x="203200" y="6337092"/>
            <a:ext cx="2247898" cy="318790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873273A-66D9-6C98-027F-30CD3C003DA9}"/>
              </a:ext>
            </a:extLst>
          </p:cNvPr>
          <p:cNvSpPr/>
          <p:nvPr/>
        </p:nvSpPr>
        <p:spPr>
          <a:xfrm>
            <a:off x="2965448" y="6324600"/>
            <a:ext cx="4743451" cy="32004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Foto em preto e branco&#10;&#10;O conteúdo gerado por IA pode estar incorreto.">
            <a:extLst>
              <a:ext uri="{FF2B5EF4-FFF2-40B4-BE49-F238E27FC236}">
                <a16:creationId xmlns:a16="http://schemas.microsoft.com/office/drawing/2014/main" id="{D3DC3E98-EA35-B552-AABA-90660304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138251"/>
            <a:ext cx="8534400" cy="37734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m 10" descr="Texto&#10;&#10;O conteúdo gerado por IA pode estar incorreto.">
            <a:extLst>
              <a:ext uri="{FF2B5EF4-FFF2-40B4-BE49-F238E27FC236}">
                <a16:creationId xmlns:a16="http://schemas.microsoft.com/office/drawing/2014/main" id="{B10F0D35-E11B-320D-5A0E-06A8F3573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0" y="6548407"/>
            <a:ext cx="8865824" cy="28241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6274260A-E01E-556B-11EC-CA78BB787CF2}"/>
              </a:ext>
            </a:extLst>
          </p:cNvPr>
          <p:cNvSpPr/>
          <p:nvPr/>
        </p:nvSpPr>
        <p:spPr>
          <a:xfrm>
            <a:off x="9173148" y="4918209"/>
            <a:ext cx="8098852" cy="116113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66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E2D09-71FE-6CA9-7F12-039130D1C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D3A3BAA-A75E-B171-E1CB-5304C0B8FBF8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4D70357-4325-B5C8-12DF-B2E7264C05BF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114A6A9-4E1B-10CA-C563-E689290B741A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1715CD-282E-1DD2-C9A9-F63C7765D25A}"/>
              </a:ext>
            </a:extLst>
          </p:cNvPr>
          <p:cNvSpPr txBox="1"/>
          <p:nvPr/>
        </p:nvSpPr>
        <p:spPr>
          <a:xfrm>
            <a:off x="9347200" y="1000124"/>
            <a:ext cx="7010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MISSÃO E EVANGELIZAÇÃO</a:t>
            </a:r>
          </a:p>
        </p:txBody>
      </p:sp>
      <p:pic>
        <p:nvPicPr>
          <p:cNvPr id="7" name="Imagem 6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473E57B9-5403-4E2A-D678-4857C82A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67245"/>
            <a:ext cx="8596907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 descr="Texto&#10;&#10;O conteúdo gerado por IA pode estar incorreto.">
            <a:extLst>
              <a:ext uri="{FF2B5EF4-FFF2-40B4-BE49-F238E27FC236}">
                <a16:creationId xmlns:a16="http://schemas.microsoft.com/office/drawing/2014/main" id="{9467624A-F2EA-67F7-AA79-E49BEFD63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229" y="4998951"/>
            <a:ext cx="8382000" cy="4346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2EB9A1C9-1B24-FD34-C919-B58306BE5107}"/>
              </a:ext>
            </a:extLst>
          </p:cNvPr>
          <p:cNvSpPr/>
          <p:nvPr/>
        </p:nvSpPr>
        <p:spPr>
          <a:xfrm>
            <a:off x="9194800" y="1981200"/>
            <a:ext cx="7543800" cy="283335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A7F22B-C2BA-0ADA-3A44-9B59E131A375}"/>
              </a:ext>
            </a:extLst>
          </p:cNvPr>
          <p:cNvSpPr/>
          <p:nvPr/>
        </p:nvSpPr>
        <p:spPr>
          <a:xfrm>
            <a:off x="605971" y="6515845"/>
            <a:ext cx="7543800" cy="2833355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193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F8F90-9824-0907-2179-0AB0B96AC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CD42AB0-79B4-BA41-43EC-8AFADF7807AA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334AAC7-9F59-D9FD-A5F4-728C77DA6737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AEFB12F-CC62-B5D5-B2B6-9ED722E51344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F05A583-465C-FBD3-B399-7852C483CD5E}"/>
              </a:ext>
            </a:extLst>
          </p:cNvPr>
          <p:cNvSpPr txBox="1"/>
          <p:nvPr/>
        </p:nvSpPr>
        <p:spPr>
          <a:xfrm>
            <a:off x="9347200" y="1000124"/>
            <a:ext cx="7010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MISSÃO E EVANGELIZAÇÃO</a:t>
            </a:r>
          </a:p>
        </p:txBody>
      </p:sp>
      <p:pic>
        <p:nvPicPr>
          <p:cNvPr id="11" name="Imagem 10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2D04EA00-4941-8504-7D64-D981DDC6E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99" y="5007269"/>
            <a:ext cx="8553601" cy="4101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ABB2399-D27F-C9C2-3E55-1E1E13BD693B}"/>
              </a:ext>
            </a:extLst>
          </p:cNvPr>
          <p:cNvSpPr/>
          <p:nvPr/>
        </p:nvSpPr>
        <p:spPr>
          <a:xfrm>
            <a:off x="942368" y="2150287"/>
            <a:ext cx="7543800" cy="250227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E9148BE-4D36-4137-FDA8-596B9A8B9BD5}"/>
              </a:ext>
            </a:extLst>
          </p:cNvPr>
          <p:cNvSpPr/>
          <p:nvPr/>
        </p:nvSpPr>
        <p:spPr>
          <a:xfrm>
            <a:off x="9574484" y="6763534"/>
            <a:ext cx="7543800" cy="250227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Diagrama&#10;&#10;O conteúdo gerado por IA pode estar incorreto.">
            <a:extLst>
              <a:ext uri="{FF2B5EF4-FFF2-40B4-BE49-F238E27FC236}">
                <a16:creationId xmlns:a16="http://schemas.microsoft.com/office/drawing/2014/main" id="{BD41BD3F-C2FA-9833-4067-CC2FB71C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42" y="2150287"/>
            <a:ext cx="855360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518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6236B-D5ED-E797-4C49-20B1632F9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99FFCDA9-6EFC-D4B9-9A03-DA616468825F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609CF10-2A77-A27D-5BA7-09ED239CEA77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7E114EE-0EE1-648F-5C5D-81B15BA590AA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710F05-A74C-BCF4-7097-042ABAE0E9E0}"/>
              </a:ext>
            </a:extLst>
          </p:cNvPr>
          <p:cNvSpPr txBox="1"/>
          <p:nvPr/>
        </p:nvSpPr>
        <p:spPr>
          <a:xfrm>
            <a:off x="9347200" y="1000124"/>
            <a:ext cx="7010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IGREJA E SINODALIDADE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6859F2D-8313-E03B-84FE-C14338C26EE2}"/>
              </a:ext>
            </a:extLst>
          </p:cNvPr>
          <p:cNvSpPr/>
          <p:nvPr/>
        </p:nvSpPr>
        <p:spPr>
          <a:xfrm>
            <a:off x="9347200" y="2352753"/>
            <a:ext cx="7543800" cy="250227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EFFA6272-0296-6BCC-2AB4-A032419D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69" y="2114862"/>
            <a:ext cx="8585997" cy="47957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697B813A-6B4D-BAD3-FD5F-D7ADA9A26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271" y="5240847"/>
            <a:ext cx="856186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8CABA0B-BFE6-7F3C-FF0C-3089BF4C473D}"/>
              </a:ext>
            </a:extLst>
          </p:cNvPr>
          <p:cNvSpPr/>
          <p:nvPr/>
        </p:nvSpPr>
        <p:spPr>
          <a:xfrm>
            <a:off x="677513" y="7147627"/>
            <a:ext cx="7543800" cy="24132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7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AD2E3-2AF8-A1C7-F18B-DC606712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475200" cy="975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860251" y="-3859641"/>
            <a:ext cx="9753600" cy="17474101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312" y="0"/>
            <a:ext cx="13001545" cy="9752991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258129" y="-2465381"/>
            <a:ext cx="6961158" cy="1747741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Diagrama&#10;&#10;O conteúdo gerado por IA pode estar incorreto.">
            <a:extLst>
              <a:ext uri="{FF2B5EF4-FFF2-40B4-BE49-F238E27FC236}">
                <a16:creationId xmlns:a16="http://schemas.microsoft.com/office/drawing/2014/main" id="{A59561EE-0C6D-ABF6-90A1-034D161FC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943" y="649936"/>
            <a:ext cx="5980582" cy="84531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AD42368C-7D6C-337E-4EEC-C5BC4DE5383D}"/>
              </a:ext>
            </a:extLst>
          </p:cNvPr>
          <p:cNvSpPr/>
          <p:nvPr/>
        </p:nvSpPr>
        <p:spPr>
          <a:xfrm>
            <a:off x="808600" y="2021840"/>
            <a:ext cx="2353192" cy="523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66B1019E-6869-AA2A-12C3-245B9F1B020B}"/>
              </a:ext>
            </a:extLst>
          </p:cNvPr>
          <p:cNvSpPr/>
          <p:nvPr/>
        </p:nvSpPr>
        <p:spPr>
          <a:xfrm>
            <a:off x="808600" y="1387368"/>
            <a:ext cx="2353192" cy="523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285C782-9EEF-8D4A-F62B-59AB9C3EF921}"/>
              </a:ext>
            </a:extLst>
          </p:cNvPr>
          <p:cNvSpPr/>
          <p:nvPr/>
        </p:nvSpPr>
        <p:spPr>
          <a:xfrm>
            <a:off x="808600" y="4267200"/>
            <a:ext cx="2353192" cy="523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CBAC29F1-3350-03DC-3DFE-9F20BAC61EFB}"/>
              </a:ext>
            </a:extLst>
          </p:cNvPr>
          <p:cNvSpPr/>
          <p:nvPr/>
        </p:nvSpPr>
        <p:spPr>
          <a:xfrm>
            <a:off x="808600" y="5465504"/>
            <a:ext cx="2353192" cy="523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673F8D79-E9CD-5A5E-9157-C61C8533581B}"/>
              </a:ext>
            </a:extLst>
          </p:cNvPr>
          <p:cNvSpPr/>
          <p:nvPr/>
        </p:nvSpPr>
        <p:spPr>
          <a:xfrm>
            <a:off x="808600" y="7174992"/>
            <a:ext cx="2353192" cy="523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99CF5179-56F6-5D96-5EF1-0BBAE64A9C80}"/>
              </a:ext>
            </a:extLst>
          </p:cNvPr>
          <p:cNvSpPr/>
          <p:nvPr/>
        </p:nvSpPr>
        <p:spPr>
          <a:xfrm>
            <a:off x="808600" y="7814836"/>
            <a:ext cx="2353192" cy="523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0229B248-17AB-3312-22A0-338D876541C7}"/>
              </a:ext>
            </a:extLst>
          </p:cNvPr>
          <p:cNvSpPr/>
          <p:nvPr/>
        </p:nvSpPr>
        <p:spPr>
          <a:xfrm>
            <a:off x="808600" y="743341"/>
            <a:ext cx="4722376" cy="523797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F5894F3-2693-8B9A-7875-FD900BDD00A7}"/>
              </a:ext>
            </a:extLst>
          </p:cNvPr>
          <p:cNvSpPr txBox="1"/>
          <p:nvPr/>
        </p:nvSpPr>
        <p:spPr>
          <a:xfrm>
            <a:off x="825122" y="675346"/>
            <a:ext cx="861060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/>
                </a:solidFill>
              </a:rPr>
              <a:t>DA APRESENTAÇÃO</a:t>
            </a:r>
          </a:p>
          <a:p>
            <a:pPr marL="2157413" indent="-2157413">
              <a:spcBef>
                <a:spcPts val="600"/>
              </a:spcBef>
            </a:pPr>
            <a:r>
              <a:rPr lang="pt-BR" sz="3600" dirty="0">
                <a:solidFill>
                  <a:schemeClr val="tx1"/>
                </a:solidFill>
              </a:rPr>
              <a:t>Capítulo 1  </a:t>
            </a:r>
            <a:r>
              <a:rPr lang="pt-BR" sz="3600" b="1" dirty="0">
                <a:solidFill>
                  <a:schemeClr val="bg1"/>
                </a:solidFill>
              </a:rPr>
              <a:t>DOS OBJETIVOS</a:t>
            </a:r>
          </a:p>
          <a:p>
            <a:pPr marL="2320925" indent="-2320925">
              <a:spcBef>
                <a:spcPts val="600"/>
              </a:spcBef>
            </a:pPr>
            <a:r>
              <a:rPr lang="pt-BR" sz="3600" dirty="0">
                <a:solidFill>
                  <a:schemeClr val="tx1"/>
                </a:solidFill>
              </a:rPr>
              <a:t>Capítulo 2  </a:t>
            </a:r>
            <a:r>
              <a:rPr lang="pt-BR" sz="3600" b="1" dirty="0">
                <a:solidFill>
                  <a:schemeClr val="bg1"/>
                </a:solidFill>
              </a:rPr>
              <a:t>DOS CONTEXTOS CULTURAIS, SOCIAIS, HISTÓRICOS, RELIGIOSOS E ECLESIAIS</a:t>
            </a:r>
          </a:p>
          <a:p>
            <a:pPr marL="2320925" indent="-2320925">
              <a:spcBef>
                <a:spcPts val="600"/>
              </a:spcBef>
            </a:pPr>
            <a:r>
              <a:rPr lang="pt-BR" sz="3600" dirty="0">
                <a:solidFill>
                  <a:schemeClr val="tx1"/>
                </a:solidFill>
              </a:rPr>
              <a:t>Capítulo 3  </a:t>
            </a:r>
            <a:r>
              <a:rPr lang="pt-BR" sz="3600" b="1" dirty="0">
                <a:solidFill>
                  <a:schemeClr val="bg1"/>
                </a:solidFill>
              </a:rPr>
              <a:t>DA ILUMINAÇÃO TEOLÓGICA</a:t>
            </a:r>
          </a:p>
          <a:p>
            <a:pPr marL="2320925" indent="-2320925">
              <a:spcBef>
                <a:spcPts val="600"/>
              </a:spcBef>
            </a:pPr>
            <a:r>
              <a:rPr lang="pt-BR" sz="3600" dirty="0">
                <a:solidFill>
                  <a:schemeClr val="tx1"/>
                </a:solidFill>
              </a:rPr>
              <a:t>Capítulo 4  </a:t>
            </a:r>
            <a:r>
              <a:rPr lang="pt-BR" sz="3600" b="1" dirty="0">
                <a:solidFill>
                  <a:schemeClr val="bg1"/>
                </a:solidFill>
              </a:rPr>
              <a:t>DAS PROPOSTAS EVANGELIZADORAS EM EIXOS TEMÁTICOS</a:t>
            </a:r>
          </a:p>
          <a:p>
            <a:pPr marL="2320925" indent="-2320925">
              <a:spcBef>
                <a:spcPts val="600"/>
              </a:spcBef>
            </a:pPr>
            <a:r>
              <a:rPr lang="pt-BR" sz="3600" dirty="0">
                <a:solidFill>
                  <a:schemeClr val="tx1"/>
                </a:solidFill>
              </a:rPr>
              <a:t>Capítulo 5  </a:t>
            </a:r>
            <a:r>
              <a:rPr lang="pt-BR" sz="3600" b="1" dirty="0">
                <a:solidFill>
                  <a:schemeClr val="bg1"/>
                </a:solidFill>
              </a:rPr>
              <a:t>DAS LINHAS DE AÇÃO</a:t>
            </a:r>
          </a:p>
          <a:p>
            <a:pPr marL="2320925" indent="-2320925">
              <a:spcBef>
                <a:spcPts val="600"/>
              </a:spcBef>
            </a:pPr>
            <a:r>
              <a:rPr lang="pt-BR" sz="3600" dirty="0">
                <a:solidFill>
                  <a:schemeClr val="tx1"/>
                </a:solidFill>
              </a:rPr>
              <a:t>Capítulo 6  </a:t>
            </a:r>
            <a:r>
              <a:rPr lang="pt-BR" sz="3600" b="1" dirty="0">
                <a:solidFill>
                  <a:schemeClr val="bg1"/>
                </a:solidFill>
              </a:rPr>
              <a:t>DOS PLANOS OPERACIONAIS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1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8E5776-4DA7-02D8-6370-8DDF1735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8515522-A526-A1FD-1D54-7630E282C5E4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39EB28D-A4A7-6111-C2CE-7E05ADDB50BC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FB0595D-C85E-252D-F863-221E6EA3E244}"/>
              </a:ext>
            </a:extLst>
          </p:cNvPr>
          <p:cNvSpPr/>
          <p:nvPr/>
        </p:nvSpPr>
        <p:spPr>
          <a:xfrm>
            <a:off x="9347200" y="2352753"/>
            <a:ext cx="7543800" cy="250227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D1DCFF9-A60D-BB42-5330-A172E8403463}"/>
              </a:ext>
            </a:extLst>
          </p:cNvPr>
          <p:cNvSpPr/>
          <p:nvPr/>
        </p:nvSpPr>
        <p:spPr>
          <a:xfrm>
            <a:off x="677513" y="7147627"/>
            <a:ext cx="7543800" cy="241322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5C31F14-1F5F-81AC-3F24-3EFFBA0D87A7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34DCF8-DD3B-3A07-DE09-A1295A2F3A87}"/>
              </a:ext>
            </a:extLst>
          </p:cNvPr>
          <p:cNvSpPr txBox="1"/>
          <p:nvPr/>
        </p:nvSpPr>
        <p:spPr>
          <a:xfrm>
            <a:off x="9575800" y="766227"/>
            <a:ext cx="632460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AÇÃO PROFÉTICO-TRANSFORMADORA</a:t>
            </a:r>
          </a:p>
        </p:txBody>
      </p:sp>
      <p:pic>
        <p:nvPicPr>
          <p:cNvPr id="11" name="Imagem 10" descr="Diagrama&#10;&#10;O conteúdo gerado por IA pode estar incorreto.">
            <a:extLst>
              <a:ext uri="{FF2B5EF4-FFF2-40B4-BE49-F238E27FC236}">
                <a16:creationId xmlns:a16="http://schemas.microsoft.com/office/drawing/2014/main" id="{42325B83-D0DA-4E15-03AF-B270E2F2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89" y="2237859"/>
            <a:ext cx="7978565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m 14" descr="Diagrama, Carta&#10;&#10;O conteúdo gerado por IA pode estar incorreto.">
            <a:extLst>
              <a:ext uri="{FF2B5EF4-FFF2-40B4-BE49-F238E27FC236}">
                <a16:creationId xmlns:a16="http://schemas.microsoft.com/office/drawing/2014/main" id="{330E2B25-EDC1-EE07-94A5-6E35DA219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7" y="4987627"/>
            <a:ext cx="8176390" cy="43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8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9E750-71C2-A1CE-D31C-7E682D3B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AF1768A7-EC1D-0DB7-CF02-BF667D4E8D52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2C326F7-0753-6A78-D348-946E03320FE5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F51F32D-A47E-93BE-DF1A-5B9FFFB616B7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FB83F50-7052-8F0A-2634-1D26B09AF66F}"/>
              </a:ext>
            </a:extLst>
          </p:cNvPr>
          <p:cNvSpPr txBox="1"/>
          <p:nvPr/>
        </p:nvSpPr>
        <p:spPr>
          <a:xfrm>
            <a:off x="9347200" y="1000124"/>
            <a:ext cx="7010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MISSÃO E EVANGELIZAÇÃO</a:t>
            </a:r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B131DAFA-9DC4-055D-E33B-31C23F65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70"/>
          <a:stretch>
            <a:fillRect/>
          </a:stretch>
        </p:blipFill>
        <p:spPr>
          <a:xfrm>
            <a:off x="72571" y="1985389"/>
            <a:ext cx="8686800" cy="7835053"/>
          </a:xfrm>
          <a:prstGeom prst="rect">
            <a:avLst/>
          </a:prstGeom>
        </p:spPr>
      </p:pic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7BA20DE1-0ACC-E05A-775B-26DC0BC8E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1" r="6051"/>
          <a:stretch>
            <a:fillRect/>
          </a:stretch>
        </p:blipFill>
        <p:spPr>
          <a:xfrm>
            <a:off x="8661399" y="1983534"/>
            <a:ext cx="8813801" cy="3198066"/>
          </a:xfrm>
          <a:prstGeom prst="rect">
            <a:avLst/>
          </a:prstGeom>
        </p:spPr>
      </p:pic>
      <p:pic>
        <p:nvPicPr>
          <p:cNvPr id="16" name="Imagem 1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5179FA19-FA1A-8D41-85A7-3164DC0F7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172" y="5675329"/>
            <a:ext cx="8604000" cy="3757266"/>
          </a:xfrm>
          <a:prstGeom prst="rect">
            <a:avLst/>
          </a:prstGeom>
        </p:spPr>
      </p:pic>
      <p:pic>
        <p:nvPicPr>
          <p:cNvPr id="24" name="Imagem 23" descr="Texto&#10;&#10;O conteúdo gerado por IA pode estar incorreto.">
            <a:extLst>
              <a:ext uri="{FF2B5EF4-FFF2-40B4-BE49-F238E27FC236}">
                <a16:creationId xmlns:a16="http://schemas.microsoft.com/office/drawing/2014/main" id="{F22832D5-EDBD-257A-6172-B2AE467FA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5" y="9926324"/>
            <a:ext cx="8538687" cy="710863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BDBAC7F-CA85-4062-04BA-DB254D8353AA}"/>
              </a:ext>
            </a:extLst>
          </p:cNvPr>
          <p:cNvSpPr txBox="1"/>
          <p:nvPr/>
        </p:nvSpPr>
        <p:spPr>
          <a:xfrm>
            <a:off x="4356099" y="146447"/>
            <a:ext cx="87630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tx1"/>
                </a:solidFill>
              </a:rPr>
              <a:t>ORGANIZAÇÃO</a:t>
            </a:r>
          </a:p>
        </p:txBody>
      </p:sp>
    </p:spTree>
    <p:extLst>
      <p:ext uri="{BB962C8B-B14F-4D97-AF65-F5344CB8AC3E}">
        <p14:creationId xmlns:p14="http://schemas.microsoft.com/office/powerpoint/2010/main" val="78720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CBCED7-6BE6-08C0-62FB-A288C7BE0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1BBA15EF-2B6B-1BFA-9237-FC45896C8770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A4416BB-9FAE-CC77-0708-0D05C1EABE3E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AB5AB37-60BE-391C-1EB8-00B92927D97A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CDC8C76-3292-8371-A5ED-F34A9E74888C}"/>
              </a:ext>
            </a:extLst>
          </p:cNvPr>
          <p:cNvSpPr txBox="1"/>
          <p:nvPr/>
        </p:nvSpPr>
        <p:spPr>
          <a:xfrm>
            <a:off x="9347200" y="1000124"/>
            <a:ext cx="7010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MISSÃO E EVANGELIZAÇÃO</a:t>
            </a:r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68701D53-6157-C200-6502-1DCC56AB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70"/>
          <a:stretch>
            <a:fillRect/>
          </a:stretch>
        </p:blipFill>
        <p:spPr>
          <a:xfrm>
            <a:off x="72571" y="1985389"/>
            <a:ext cx="8686800" cy="7835053"/>
          </a:xfrm>
          <a:prstGeom prst="rect">
            <a:avLst/>
          </a:prstGeom>
        </p:spPr>
      </p:pic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49698708-0FFB-40DC-1398-258881FC7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41" r="6051"/>
          <a:stretch>
            <a:fillRect/>
          </a:stretch>
        </p:blipFill>
        <p:spPr>
          <a:xfrm>
            <a:off x="8661399" y="1983534"/>
            <a:ext cx="8813801" cy="3198066"/>
          </a:xfrm>
          <a:prstGeom prst="rect">
            <a:avLst/>
          </a:prstGeom>
        </p:spPr>
      </p:pic>
      <p:pic>
        <p:nvPicPr>
          <p:cNvPr id="16" name="Imagem 1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C461E321-5D7A-3738-D53A-65FF0BA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172" y="5675329"/>
            <a:ext cx="8604000" cy="3757266"/>
          </a:xfrm>
          <a:prstGeom prst="rect">
            <a:avLst/>
          </a:prstGeom>
        </p:spPr>
      </p:pic>
      <p:pic>
        <p:nvPicPr>
          <p:cNvPr id="24" name="Imagem 23" descr="Texto&#10;&#10;O conteúdo gerado por IA pode estar incorreto.">
            <a:extLst>
              <a:ext uri="{FF2B5EF4-FFF2-40B4-BE49-F238E27FC236}">
                <a16:creationId xmlns:a16="http://schemas.microsoft.com/office/drawing/2014/main" id="{A16ADAA6-ACD3-DECE-CAC2-DD4D16FC7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5" y="2711809"/>
            <a:ext cx="8538687" cy="710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9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1C0BE-13FA-82CA-DAFE-D500671C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3FCEC73-821F-B98C-F91B-A4AE8994EF0E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88F366B-842E-C104-C8C0-205118E8ADD4}"/>
              </a:ext>
            </a:extLst>
          </p:cNvPr>
          <p:cNvSpPr txBox="1">
            <a:spLocks/>
          </p:cNvSpPr>
          <p:nvPr/>
        </p:nvSpPr>
        <p:spPr>
          <a:xfrm>
            <a:off x="1117598" y="644604"/>
            <a:ext cx="15483840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Planos Operacionais</a:t>
            </a:r>
            <a:endParaRPr lang="pt-BR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46FCADA-2981-19FA-D3C7-FC8968C8829D}"/>
              </a:ext>
            </a:extLst>
          </p:cNvPr>
          <p:cNvSpPr/>
          <p:nvPr/>
        </p:nvSpPr>
        <p:spPr>
          <a:xfrm>
            <a:off x="9194800" y="769190"/>
            <a:ext cx="7162802" cy="108785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A328A6-543F-E9E5-4EB2-138DC09A6872}"/>
              </a:ext>
            </a:extLst>
          </p:cNvPr>
          <p:cNvSpPr txBox="1"/>
          <p:nvPr/>
        </p:nvSpPr>
        <p:spPr>
          <a:xfrm>
            <a:off x="9613901" y="906959"/>
            <a:ext cx="6324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CRONOGRAMA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BC35A03-A3F9-8C1D-5F6C-97BC2D9C4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618606"/>
              </p:ext>
            </p:extLst>
          </p:nvPr>
        </p:nvGraphicFramePr>
        <p:xfrm>
          <a:off x="279400" y="2971800"/>
          <a:ext cx="5943600" cy="521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215">
                  <a:extLst>
                    <a:ext uri="{9D8B030D-6E8A-4147-A177-3AD203B41FA5}">
                      <a16:colId xmlns:a16="http://schemas.microsoft.com/office/drawing/2014/main" val="194370213"/>
                    </a:ext>
                  </a:extLst>
                </a:gridCol>
                <a:gridCol w="5386385">
                  <a:extLst>
                    <a:ext uri="{9D8B030D-6E8A-4147-A177-3AD203B41FA5}">
                      <a16:colId xmlns:a16="http://schemas.microsoft.com/office/drawing/2014/main" val="465653955"/>
                    </a:ext>
                  </a:extLst>
                </a:gridCol>
              </a:tblGrid>
              <a:tr h="182880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>
                          <a:effectLst/>
                        </a:rPr>
                        <a:t>1.1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Semanas Missionárias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07356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Setorização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293815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1.2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IVC de inspiração catecumenal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2391844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>
                          <a:effectLst/>
                        </a:rPr>
                        <a:t>1.3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Acompanhamento das Juventudes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167164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Pastoral Familiar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98998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>
                          <a:effectLst/>
                        </a:rPr>
                        <a:t>1.4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Evangelização Digital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849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2.1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>
                          <a:effectLst/>
                        </a:rPr>
                        <a:t>Recepção do Sínodo</a:t>
                      </a:r>
                      <a:endParaRPr lang="pt-BR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25935859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>
                          <a:effectLst/>
                        </a:rPr>
                        <a:t>2.2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Assembleias Paroquiais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250059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Conselhos Pastorais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43314"/>
                  </a:ext>
                </a:extLst>
              </a:tr>
              <a:tr h="182880">
                <a:tc row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 dirty="0">
                          <a:effectLst/>
                        </a:rPr>
                        <a:t>3.1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Cáritas Paroquial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2496158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Diagnóstico Social Paroquial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87807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u="none" strike="noStrike">
                          <a:effectLst/>
                        </a:rPr>
                        <a:t>3.2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2800" b="1" u="none" strike="noStrike" dirty="0">
                          <a:effectLst/>
                        </a:rPr>
                        <a:t>O Pacto Educativo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2168315"/>
                  </a:ext>
                </a:extLst>
              </a:tr>
            </a:tbl>
          </a:graphicData>
        </a:graphic>
      </p:graphicFrame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5C99D7B-11F2-3DFA-3C89-DDDD600F5010}"/>
              </a:ext>
            </a:extLst>
          </p:cNvPr>
          <p:cNvCxnSpPr>
            <a:cxnSpLocks/>
          </p:cNvCxnSpPr>
          <p:nvPr/>
        </p:nvCxnSpPr>
        <p:spPr>
          <a:xfrm>
            <a:off x="6451600" y="2152120"/>
            <a:ext cx="0" cy="62748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AD6C735-E6D5-2E34-DEF2-36F4ED2D88F8}"/>
              </a:ext>
            </a:extLst>
          </p:cNvPr>
          <p:cNvCxnSpPr>
            <a:cxnSpLocks/>
          </p:cNvCxnSpPr>
          <p:nvPr/>
        </p:nvCxnSpPr>
        <p:spPr>
          <a:xfrm>
            <a:off x="6681821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D9A1405-60D7-FC8C-2EAD-EA921C489A66}"/>
              </a:ext>
            </a:extLst>
          </p:cNvPr>
          <p:cNvCxnSpPr>
            <a:cxnSpLocks/>
          </p:cNvCxnSpPr>
          <p:nvPr/>
        </p:nvCxnSpPr>
        <p:spPr>
          <a:xfrm>
            <a:off x="6912042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56D82611-9684-9096-B079-046C78185573}"/>
              </a:ext>
            </a:extLst>
          </p:cNvPr>
          <p:cNvCxnSpPr>
            <a:cxnSpLocks/>
          </p:cNvCxnSpPr>
          <p:nvPr/>
        </p:nvCxnSpPr>
        <p:spPr>
          <a:xfrm>
            <a:off x="7142263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3AA672D-6683-7C0E-D6A4-19E2BA99D843}"/>
              </a:ext>
            </a:extLst>
          </p:cNvPr>
          <p:cNvCxnSpPr>
            <a:cxnSpLocks/>
          </p:cNvCxnSpPr>
          <p:nvPr/>
        </p:nvCxnSpPr>
        <p:spPr>
          <a:xfrm>
            <a:off x="7372484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C21E8A6A-D53F-937D-DB49-57F3858151B5}"/>
              </a:ext>
            </a:extLst>
          </p:cNvPr>
          <p:cNvCxnSpPr>
            <a:cxnSpLocks/>
          </p:cNvCxnSpPr>
          <p:nvPr/>
        </p:nvCxnSpPr>
        <p:spPr>
          <a:xfrm>
            <a:off x="7602705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6210B5A-D6C9-25AC-3E5C-4A7416D0B30B}"/>
              </a:ext>
            </a:extLst>
          </p:cNvPr>
          <p:cNvCxnSpPr>
            <a:cxnSpLocks/>
          </p:cNvCxnSpPr>
          <p:nvPr/>
        </p:nvCxnSpPr>
        <p:spPr>
          <a:xfrm>
            <a:off x="7832926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39BAF1BD-704E-DB3A-1574-24846695D0D2}"/>
              </a:ext>
            </a:extLst>
          </p:cNvPr>
          <p:cNvCxnSpPr>
            <a:cxnSpLocks/>
          </p:cNvCxnSpPr>
          <p:nvPr/>
        </p:nvCxnSpPr>
        <p:spPr>
          <a:xfrm>
            <a:off x="8063147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688058F-1430-4399-D76B-BF5ADF989285}"/>
              </a:ext>
            </a:extLst>
          </p:cNvPr>
          <p:cNvCxnSpPr>
            <a:cxnSpLocks/>
          </p:cNvCxnSpPr>
          <p:nvPr/>
        </p:nvCxnSpPr>
        <p:spPr>
          <a:xfrm>
            <a:off x="8293368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A3E40750-271D-AA9D-AF58-56017E133E68}"/>
              </a:ext>
            </a:extLst>
          </p:cNvPr>
          <p:cNvCxnSpPr>
            <a:cxnSpLocks/>
          </p:cNvCxnSpPr>
          <p:nvPr/>
        </p:nvCxnSpPr>
        <p:spPr>
          <a:xfrm>
            <a:off x="8523589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41EFC01-C956-27CF-65E6-07E50F53C9A2}"/>
              </a:ext>
            </a:extLst>
          </p:cNvPr>
          <p:cNvCxnSpPr>
            <a:cxnSpLocks/>
          </p:cNvCxnSpPr>
          <p:nvPr/>
        </p:nvCxnSpPr>
        <p:spPr>
          <a:xfrm>
            <a:off x="8753810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20F9DDB-D16E-2050-BECA-D5A36FDA2F5F}"/>
              </a:ext>
            </a:extLst>
          </p:cNvPr>
          <p:cNvCxnSpPr>
            <a:cxnSpLocks/>
          </p:cNvCxnSpPr>
          <p:nvPr/>
        </p:nvCxnSpPr>
        <p:spPr>
          <a:xfrm>
            <a:off x="8984031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18A51D41-6CFC-2592-697E-78D68DA1395F}"/>
              </a:ext>
            </a:extLst>
          </p:cNvPr>
          <p:cNvCxnSpPr>
            <a:cxnSpLocks/>
          </p:cNvCxnSpPr>
          <p:nvPr/>
        </p:nvCxnSpPr>
        <p:spPr>
          <a:xfrm>
            <a:off x="9214252" y="2152120"/>
            <a:ext cx="0" cy="62748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9B93775-FADB-C868-DE43-9C2C7C97795E}"/>
              </a:ext>
            </a:extLst>
          </p:cNvPr>
          <p:cNvCxnSpPr>
            <a:cxnSpLocks/>
          </p:cNvCxnSpPr>
          <p:nvPr/>
        </p:nvCxnSpPr>
        <p:spPr>
          <a:xfrm>
            <a:off x="9444473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3D4A0D1-B929-7492-F33D-2CCCE88BCC9F}"/>
              </a:ext>
            </a:extLst>
          </p:cNvPr>
          <p:cNvCxnSpPr>
            <a:cxnSpLocks/>
          </p:cNvCxnSpPr>
          <p:nvPr/>
        </p:nvCxnSpPr>
        <p:spPr>
          <a:xfrm>
            <a:off x="9674694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F44CE5D-F95B-8FC8-D6C6-DD9565F01844}"/>
              </a:ext>
            </a:extLst>
          </p:cNvPr>
          <p:cNvCxnSpPr>
            <a:cxnSpLocks/>
          </p:cNvCxnSpPr>
          <p:nvPr/>
        </p:nvCxnSpPr>
        <p:spPr>
          <a:xfrm>
            <a:off x="9904915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730CC398-7403-B7EB-AAD3-09C46D4D9E4E}"/>
              </a:ext>
            </a:extLst>
          </p:cNvPr>
          <p:cNvCxnSpPr>
            <a:cxnSpLocks/>
          </p:cNvCxnSpPr>
          <p:nvPr/>
        </p:nvCxnSpPr>
        <p:spPr>
          <a:xfrm>
            <a:off x="10135136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3BD5CDB-456F-8893-2CE6-8E5CD0543C2D}"/>
              </a:ext>
            </a:extLst>
          </p:cNvPr>
          <p:cNvCxnSpPr>
            <a:cxnSpLocks/>
          </p:cNvCxnSpPr>
          <p:nvPr/>
        </p:nvCxnSpPr>
        <p:spPr>
          <a:xfrm>
            <a:off x="10365357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AC1036F8-4804-B5BF-31C2-288D20A1CC77}"/>
              </a:ext>
            </a:extLst>
          </p:cNvPr>
          <p:cNvCxnSpPr>
            <a:cxnSpLocks/>
          </p:cNvCxnSpPr>
          <p:nvPr/>
        </p:nvCxnSpPr>
        <p:spPr>
          <a:xfrm>
            <a:off x="10595578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5D504258-59E6-36EE-0C9B-03237D4F6B17}"/>
              </a:ext>
            </a:extLst>
          </p:cNvPr>
          <p:cNvCxnSpPr>
            <a:cxnSpLocks/>
          </p:cNvCxnSpPr>
          <p:nvPr/>
        </p:nvCxnSpPr>
        <p:spPr>
          <a:xfrm>
            <a:off x="10825799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F6A6CD91-061A-DE81-2D0A-02274A44B354}"/>
              </a:ext>
            </a:extLst>
          </p:cNvPr>
          <p:cNvCxnSpPr>
            <a:cxnSpLocks/>
          </p:cNvCxnSpPr>
          <p:nvPr/>
        </p:nvCxnSpPr>
        <p:spPr>
          <a:xfrm>
            <a:off x="11056020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AF28281E-1634-FC5C-CEC7-C82C1C222534}"/>
              </a:ext>
            </a:extLst>
          </p:cNvPr>
          <p:cNvCxnSpPr>
            <a:cxnSpLocks/>
          </p:cNvCxnSpPr>
          <p:nvPr/>
        </p:nvCxnSpPr>
        <p:spPr>
          <a:xfrm>
            <a:off x="11286241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E9D21AF-1269-36E3-AF7C-C346BFD6185A}"/>
              </a:ext>
            </a:extLst>
          </p:cNvPr>
          <p:cNvCxnSpPr>
            <a:cxnSpLocks/>
          </p:cNvCxnSpPr>
          <p:nvPr/>
        </p:nvCxnSpPr>
        <p:spPr>
          <a:xfrm>
            <a:off x="11516462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1D69EE20-14B1-363D-692B-84D0368CB05D}"/>
              </a:ext>
            </a:extLst>
          </p:cNvPr>
          <p:cNvCxnSpPr>
            <a:cxnSpLocks/>
          </p:cNvCxnSpPr>
          <p:nvPr/>
        </p:nvCxnSpPr>
        <p:spPr>
          <a:xfrm>
            <a:off x="11746683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04CDD10-E45B-BB4A-C775-F177FC8C3C5E}"/>
              </a:ext>
            </a:extLst>
          </p:cNvPr>
          <p:cNvCxnSpPr>
            <a:cxnSpLocks/>
          </p:cNvCxnSpPr>
          <p:nvPr/>
        </p:nvCxnSpPr>
        <p:spPr>
          <a:xfrm>
            <a:off x="11976904" y="2152120"/>
            <a:ext cx="0" cy="62748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76DC693F-D02C-23AF-452B-E81C8132FF75}"/>
              </a:ext>
            </a:extLst>
          </p:cNvPr>
          <p:cNvCxnSpPr>
            <a:cxnSpLocks/>
          </p:cNvCxnSpPr>
          <p:nvPr/>
        </p:nvCxnSpPr>
        <p:spPr>
          <a:xfrm>
            <a:off x="12207125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05C6B6EF-3EFD-CEC9-0699-66C878417390}"/>
              </a:ext>
            </a:extLst>
          </p:cNvPr>
          <p:cNvCxnSpPr>
            <a:cxnSpLocks/>
          </p:cNvCxnSpPr>
          <p:nvPr/>
        </p:nvCxnSpPr>
        <p:spPr>
          <a:xfrm>
            <a:off x="12437346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49AC7179-D547-B813-3953-D76BA681F97D}"/>
              </a:ext>
            </a:extLst>
          </p:cNvPr>
          <p:cNvCxnSpPr>
            <a:cxnSpLocks/>
          </p:cNvCxnSpPr>
          <p:nvPr/>
        </p:nvCxnSpPr>
        <p:spPr>
          <a:xfrm>
            <a:off x="12667567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E00D5967-98B7-1674-B68F-81CB568FD9A0}"/>
              </a:ext>
            </a:extLst>
          </p:cNvPr>
          <p:cNvCxnSpPr>
            <a:cxnSpLocks/>
          </p:cNvCxnSpPr>
          <p:nvPr/>
        </p:nvCxnSpPr>
        <p:spPr>
          <a:xfrm>
            <a:off x="12897788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6839A51F-D6D2-A4CD-523A-32519CC5AD43}"/>
              </a:ext>
            </a:extLst>
          </p:cNvPr>
          <p:cNvCxnSpPr>
            <a:cxnSpLocks/>
          </p:cNvCxnSpPr>
          <p:nvPr/>
        </p:nvCxnSpPr>
        <p:spPr>
          <a:xfrm>
            <a:off x="13128009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035F4E44-47A7-C778-CCC2-F490801B1BF8}"/>
              </a:ext>
            </a:extLst>
          </p:cNvPr>
          <p:cNvCxnSpPr>
            <a:cxnSpLocks/>
          </p:cNvCxnSpPr>
          <p:nvPr/>
        </p:nvCxnSpPr>
        <p:spPr>
          <a:xfrm>
            <a:off x="13358230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17ABB003-46CD-9A0A-9939-6EB0EA797A21}"/>
              </a:ext>
            </a:extLst>
          </p:cNvPr>
          <p:cNvCxnSpPr>
            <a:cxnSpLocks/>
          </p:cNvCxnSpPr>
          <p:nvPr/>
        </p:nvCxnSpPr>
        <p:spPr>
          <a:xfrm>
            <a:off x="13588451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6EDB709C-90FD-DB04-B30E-D544A9040BDC}"/>
              </a:ext>
            </a:extLst>
          </p:cNvPr>
          <p:cNvCxnSpPr>
            <a:cxnSpLocks/>
          </p:cNvCxnSpPr>
          <p:nvPr/>
        </p:nvCxnSpPr>
        <p:spPr>
          <a:xfrm>
            <a:off x="13818672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A970B9CB-B5C2-6C6A-DAD0-188B150893D6}"/>
              </a:ext>
            </a:extLst>
          </p:cNvPr>
          <p:cNvCxnSpPr>
            <a:cxnSpLocks/>
          </p:cNvCxnSpPr>
          <p:nvPr/>
        </p:nvCxnSpPr>
        <p:spPr>
          <a:xfrm>
            <a:off x="14048893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0097C00-CC4B-6FAF-95DA-39281C933DD9}"/>
              </a:ext>
            </a:extLst>
          </p:cNvPr>
          <p:cNvCxnSpPr>
            <a:cxnSpLocks/>
          </p:cNvCxnSpPr>
          <p:nvPr/>
        </p:nvCxnSpPr>
        <p:spPr>
          <a:xfrm>
            <a:off x="14279114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64B8BF7F-7372-288E-07F8-A572B805C5C0}"/>
              </a:ext>
            </a:extLst>
          </p:cNvPr>
          <p:cNvCxnSpPr>
            <a:cxnSpLocks/>
          </p:cNvCxnSpPr>
          <p:nvPr/>
        </p:nvCxnSpPr>
        <p:spPr>
          <a:xfrm>
            <a:off x="14509335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18681078-2813-F138-065D-000A9D83628D}"/>
              </a:ext>
            </a:extLst>
          </p:cNvPr>
          <p:cNvCxnSpPr>
            <a:cxnSpLocks/>
          </p:cNvCxnSpPr>
          <p:nvPr/>
        </p:nvCxnSpPr>
        <p:spPr>
          <a:xfrm>
            <a:off x="14739556" y="2152120"/>
            <a:ext cx="0" cy="62748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61535986-8A3E-A96E-B5A3-9BED00132366}"/>
              </a:ext>
            </a:extLst>
          </p:cNvPr>
          <p:cNvCxnSpPr>
            <a:cxnSpLocks/>
          </p:cNvCxnSpPr>
          <p:nvPr/>
        </p:nvCxnSpPr>
        <p:spPr>
          <a:xfrm>
            <a:off x="14969777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41B75AB2-B89F-B6C0-33A4-4761B01EBDAC}"/>
              </a:ext>
            </a:extLst>
          </p:cNvPr>
          <p:cNvCxnSpPr>
            <a:cxnSpLocks/>
          </p:cNvCxnSpPr>
          <p:nvPr/>
        </p:nvCxnSpPr>
        <p:spPr>
          <a:xfrm>
            <a:off x="15199998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4F195653-462D-7FD3-A2A8-B801CA4E7E28}"/>
              </a:ext>
            </a:extLst>
          </p:cNvPr>
          <p:cNvCxnSpPr>
            <a:cxnSpLocks/>
          </p:cNvCxnSpPr>
          <p:nvPr/>
        </p:nvCxnSpPr>
        <p:spPr>
          <a:xfrm>
            <a:off x="15430219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FE223F1C-CEA5-F7BE-B307-DB0679AE7A35}"/>
              </a:ext>
            </a:extLst>
          </p:cNvPr>
          <p:cNvCxnSpPr>
            <a:cxnSpLocks/>
          </p:cNvCxnSpPr>
          <p:nvPr/>
        </p:nvCxnSpPr>
        <p:spPr>
          <a:xfrm>
            <a:off x="15660440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06F515C9-3491-C2DE-429C-B8D4736F96A6}"/>
              </a:ext>
            </a:extLst>
          </p:cNvPr>
          <p:cNvCxnSpPr>
            <a:cxnSpLocks/>
          </p:cNvCxnSpPr>
          <p:nvPr/>
        </p:nvCxnSpPr>
        <p:spPr>
          <a:xfrm>
            <a:off x="15890661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86936CB5-002E-E227-CF37-213D28278018}"/>
              </a:ext>
            </a:extLst>
          </p:cNvPr>
          <p:cNvCxnSpPr>
            <a:cxnSpLocks/>
          </p:cNvCxnSpPr>
          <p:nvPr/>
        </p:nvCxnSpPr>
        <p:spPr>
          <a:xfrm>
            <a:off x="16120882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7B2161C5-02CB-DFA8-D3C7-F999DB7BA3EF}"/>
              </a:ext>
            </a:extLst>
          </p:cNvPr>
          <p:cNvCxnSpPr>
            <a:cxnSpLocks/>
          </p:cNvCxnSpPr>
          <p:nvPr/>
        </p:nvCxnSpPr>
        <p:spPr>
          <a:xfrm>
            <a:off x="16351103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E9F616E6-53B1-EF71-81E3-B9CC725E7533}"/>
              </a:ext>
            </a:extLst>
          </p:cNvPr>
          <p:cNvCxnSpPr>
            <a:cxnSpLocks/>
          </p:cNvCxnSpPr>
          <p:nvPr/>
        </p:nvCxnSpPr>
        <p:spPr>
          <a:xfrm>
            <a:off x="16581324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B78CB825-47E7-ED05-3DFA-7EB5909B88C0}"/>
              </a:ext>
            </a:extLst>
          </p:cNvPr>
          <p:cNvCxnSpPr>
            <a:cxnSpLocks/>
          </p:cNvCxnSpPr>
          <p:nvPr/>
        </p:nvCxnSpPr>
        <p:spPr>
          <a:xfrm>
            <a:off x="16811545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54AA34EF-DCC0-8E4E-AE85-823769AD9DF3}"/>
              </a:ext>
            </a:extLst>
          </p:cNvPr>
          <p:cNvCxnSpPr>
            <a:cxnSpLocks/>
          </p:cNvCxnSpPr>
          <p:nvPr/>
        </p:nvCxnSpPr>
        <p:spPr>
          <a:xfrm>
            <a:off x="17041766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A123E11C-014D-ECFD-15AE-5547C50B8AD0}"/>
              </a:ext>
            </a:extLst>
          </p:cNvPr>
          <p:cNvCxnSpPr>
            <a:cxnSpLocks/>
          </p:cNvCxnSpPr>
          <p:nvPr/>
        </p:nvCxnSpPr>
        <p:spPr>
          <a:xfrm>
            <a:off x="17272000" y="26670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6E4795C8-699A-3702-FA2F-19A09619A26B}"/>
              </a:ext>
            </a:extLst>
          </p:cNvPr>
          <p:cNvGrpSpPr/>
          <p:nvPr/>
        </p:nvGrpSpPr>
        <p:grpSpPr>
          <a:xfrm>
            <a:off x="6908800" y="3035300"/>
            <a:ext cx="10357173" cy="304800"/>
            <a:chOff x="6908800" y="2971800"/>
            <a:chExt cx="10357173" cy="304800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B7EA592E-B054-2FB2-F6DA-98CE79522341}"/>
                </a:ext>
              </a:extLst>
            </p:cNvPr>
            <p:cNvSpPr/>
            <p:nvPr/>
          </p:nvSpPr>
          <p:spPr>
            <a:xfrm>
              <a:off x="6908800" y="2971800"/>
              <a:ext cx="924114" cy="3048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380F3A75-C41E-612A-9EB7-25B3123A5C78}"/>
                </a:ext>
              </a:extLst>
            </p:cNvPr>
            <p:cNvSpPr/>
            <p:nvPr/>
          </p:nvSpPr>
          <p:spPr>
            <a:xfrm>
              <a:off x="8553973" y="2971800"/>
              <a:ext cx="8712000" cy="3048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2" name="Retângulo 61">
            <a:extLst>
              <a:ext uri="{FF2B5EF4-FFF2-40B4-BE49-F238E27FC236}">
                <a16:creationId xmlns:a16="http://schemas.microsoft.com/office/drawing/2014/main" id="{2F0E6362-80AC-5D64-62D8-F33556C720DC}"/>
              </a:ext>
            </a:extLst>
          </p:cNvPr>
          <p:cNvSpPr/>
          <p:nvPr/>
        </p:nvSpPr>
        <p:spPr>
          <a:xfrm>
            <a:off x="6908800" y="3469640"/>
            <a:ext cx="50400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34C4569-82A6-BD09-3449-900D5BCCF7AF}"/>
              </a:ext>
            </a:extLst>
          </p:cNvPr>
          <p:cNvSpPr/>
          <p:nvPr/>
        </p:nvSpPr>
        <p:spPr>
          <a:xfrm>
            <a:off x="6680201" y="3903980"/>
            <a:ext cx="10577725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F94B4E2E-4CEA-C739-53EF-C7CDA7F68DDF}"/>
              </a:ext>
            </a:extLst>
          </p:cNvPr>
          <p:cNvSpPr/>
          <p:nvPr/>
        </p:nvSpPr>
        <p:spPr>
          <a:xfrm>
            <a:off x="6908800" y="4338320"/>
            <a:ext cx="10349126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FEE2E0AA-E28D-B238-EA9C-DCD08A8C6CF4}"/>
              </a:ext>
            </a:extLst>
          </p:cNvPr>
          <p:cNvSpPr/>
          <p:nvPr/>
        </p:nvSpPr>
        <p:spPr>
          <a:xfrm>
            <a:off x="6451600" y="4772660"/>
            <a:ext cx="5539364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74866C7-D269-143A-16A8-0D5D4D3360AB}"/>
              </a:ext>
            </a:extLst>
          </p:cNvPr>
          <p:cNvSpPr/>
          <p:nvPr/>
        </p:nvSpPr>
        <p:spPr>
          <a:xfrm>
            <a:off x="6451601" y="5207000"/>
            <a:ext cx="5539364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83104D3-B483-89FB-66AA-FCD8567E56F9}"/>
              </a:ext>
            </a:extLst>
          </p:cNvPr>
          <p:cNvSpPr/>
          <p:nvPr/>
        </p:nvSpPr>
        <p:spPr>
          <a:xfrm>
            <a:off x="9178332" y="5641340"/>
            <a:ext cx="8104848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7ED79E76-223A-1ED2-D8C5-14FB3081C51C}"/>
              </a:ext>
            </a:extLst>
          </p:cNvPr>
          <p:cNvSpPr/>
          <p:nvPr/>
        </p:nvSpPr>
        <p:spPr>
          <a:xfrm>
            <a:off x="6451601" y="6075680"/>
            <a:ext cx="2751326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2823E859-8195-A1F6-3EE8-123402D257FF}"/>
              </a:ext>
            </a:extLst>
          </p:cNvPr>
          <p:cNvSpPr/>
          <p:nvPr/>
        </p:nvSpPr>
        <p:spPr>
          <a:xfrm>
            <a:off x="6451600" y="6510020"/>
            <a:ext cx="1381314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2D3796AA-2F67-32A2-85AB-4E092AB883E5}"/>
              </a:ext>
            </a:extLst>
          </p:cNvPr>
          <p:cNvSpPr/>
          <p:nvPr/>
        </p:nvSpPr>
        <p:spPr>
          <a:xfrm>
            <a:off x="6680201" y="6944360"/>
            <a:ext cx="3915365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CA75B443-BA6B-04D7-C25A-B53E0686FBB9}"/>
              </a:ext>
            </a:extLst>
          </p:cNvPr>
          <p:cNvSpPr/>
          <p:nvPr/>
        </p:nvSpPr>
        <p:spPr>
          <a:xfrm>
            <a:off x="6908800" y="7378700"/>
            <a:ext cx="2319514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6CC166BE-1756-DD3B-5EFD-89B17615315F}"/>
              </a:ext>
            </a:extLst>
          </p:cNvPr>
          <p:cNvSpPr/>
          <p:nvPr/>
        </p:nvSpPr>
        <p:spPr>
          <a:xfrm>
            <a:off x="6465675" y="7813040"/>
            <a:ext cx="2762639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AAAAA333-A46B-2CB0-FB43-4720E1FDEFB2}"/>
              </a:ext>
            </a:extLst>
          </p:cNvPr>
          <p:cNvSpPr txBox="1"/>
          <p:nvPr/>
        </p:nvSpPr>
        <p:spPr>
          <a:xfrm>
            <a:off x="7184444" y="2152120"/>
            <a:ext cx="13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2026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AD6A9D2-7359-5974-15CB-B8C825C08314}"/>
              </a:ext>
            </a:extLst>
          </p:cNvPr>
          <p:cNvSpPr txBox="1"/>
          <p:nvPr/>
        </p:nvSpPr>
        <p:spPr>
          <a:xfrm>
            <a:off x="9875616" y="2152120"/>
            <a:ext cx="13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2027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04E1004-BE1F-FECE-0EBC-77FB1353D1D1}"/>
              </a:ext>
            </a:extLst>
          </p:cNvPr>
          <p:cNvSpPr txBox="1"/>
          <p:nvPr/>
        </p:nvSpPr>
        <p:spPr>
          <a:xfrm>
            <a:off x="12678894" y="2152120"/>
            <a:ext cx="13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2028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16E10A60-F9BB-0C72-BEFD-9CDAB1C170AA}"/>
              </a:ext>
            </a:extLst>
          </p:cNvPr>
          <p:cNvSpPr txBox="1"/>
          <p:nvPr/>
        </p:nvSpPr>
        <p:spPr>
          <a:xfrm>
            <a:off x="15370066" y="2152120"/>
            <a:ext cx="1367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2029</a:t>
            </a:r>
          </a:p>
        </p:txBody>
      </p:sp>
    </p:spTree>
    <p:extLst>
      <p:ext uri="{BB962C8B-B14F-4D97-AF65-F5344CB8AC3E}">
        <p14:creationId xmlns:p14="http://schemas.microsoft.com/office/powerpoint/2010/main" val="3943240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Janela de vidro&#10;&#10;O conteúdo gerado por IA pode estar incorreto.">
            <a:extLst>
              <a:ext uri="{FF2B5EF4-FFF2-40B4-BE49-F238E27FC236}">
                <a16:creationId xmlns:a16="http://schemas.microsoft.com/office/drawing/2014/main" id="{4EA00F58-3E5E-53FB-8B80-C157226D8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6673"/>
          <a:stretch>
            <a:fillRect/>
          </a:stretch>
        </p:blipFill>
        <p:spPr>
          <a:xfrm>
            <a:off x="9769" y="0"/>
            <a:ext cx="17465420" cy="112016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4E8989-2E4B-1C80-2079-B53C11D556A0}"/>
              </a:ext>
            </a:extLst>
          </p:cNvPr>
          <p:cNvSpPr txBox="1"/>
          <p:nvPr/>
        </p:nvSpPr>
        <p:spPr>
          <a:xfrm>
            <a:off x="0" y="527209"/>
            <a:ext cx="1747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 e fazei discípulos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F76EA0-F8E1-1848-2E3D-AD77A5B638C8}"/>
              </a:ext>
            </a:extLst>
          </p:cNvPr>
          <p:cNvSpPr txBox="1"/>
          <p:nvPr/>
        </p:nvSpPr>
        <p:spPr>
          <a:xfrm>
            <a:off x="1155694" y="3061681"/>
            <a:ext cx="15163800" cy="5078313"/>
          </a:xfrm>
          <a:prstGeom prst="rect">
            <a:avLst/>
          </a:prstGeom>
          <a:solidFill>
            <a:srgbClr val="40404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 entregar este Plano Pastoral para o quadriênio 2026-2029, reafirma-se que ele não pode permanecer apenas como um documento de referência ou de arquivo, mas deve ser acolhido como um instrumento vivo, destinado a orientar decisões, prioridades e práticas pastorais concretas.</a:t>
            </a:r>
            <a:endParaRPr lang="pt-BR" sz="13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D480E6-D2E8-10E9-5E6F-3FF89059531D}"/>
              </a:ext>
            </a:extLst>
          </p:cNvPr>
          <p:cNvSpPr txBox="1"/>
          <p:nvPr/>
        </p:nvSpPr>
        <p:spPr>
          <a:xfrm>
            <a:off x="4699000" y="8492119"/>
            <a:ext cx="11201400" cy="769441"/>
          </a:xfrm>
          <a:prstGeom prst="rect">
            <a:avLst/>
          </a:prstGeom>
          <a:solidFill>
            <a:srgbClr val="40404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Dom João Santos Cardoso, Arcebispo de Natal</a:t>
            </a:r>
            <a:endParaRPr lang="pt-BR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2F390A-012C-A228-B448-EF60E77108F5}"/>
              </a:ext>
            </a:extLst>
          </p:cNvPr>
          <p:cNvSpPr txBox="1"/>
          <p:nvPr/>
        </p:nvSpPr>
        <p:spPr>
          <a:xfrm>
            <a:off x="2565400" y="10001347"/>
            <a:ext cx="13563600" cy="1200329"/>
          </a:xfrm>
          <a:prstGeom prst="rect">
            <a:avLst/>
          </a:prstGeom>
          <a:solidFill>
            <a:srgbClr val="40404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Sob a intercessão de Nossa Senhora da Apresentação, </a:t>
            </a:r>
            <a:b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padroeira da arquidiocese, caminhemos rumo à plenitude do Reino</a:t>
            </a:r>
            <a:endParaRPr lang="pt-BR" sz="8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898D64C-9C84-1A17-73E7-7A3DBDF2F95E}"/>
              </a:ext>
            </a:extLst>
          </p:cNvPr>
          <p:cNvSpPr/>
          <p:nvPr/>
        </p:nvSpPr>
        <p:spPr>
          <a:xfrm>
            <a:off x="2024005" y="512350"/>
            <a:ext cx="13547285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70B292F-AE27-8C93-00D7-75FFD3F51947}"/>
              </a:ext>
            </a:extLst>
          </p:cNvPr>
          <p:cNvSpPr/>
          <p:nvPr/>
        </p:nvSpPr>
        <p:spPr>
          <a:xfrm>
            <a:off x="7670800" y="512350"/>
            <a:ext cx="7900490" cy="108785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005237-1A3C-ED99-D13C-581844ED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369094"/>
            <a:ext cx="15727680" cy="1231106"/>
          </a:xfrm>
        </p:spPr>
        <p:txBody>
          <a:bodyPr/>
          <a:lstStyle/>
          <a:p>
            <a:pPr algn="ctr"/>
            <a:r>
              <a:rPr lang="pt-BR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Fruto de um </a:t>
            </a:r>
            <a:r>
              <a:rPr lang="pt-BR" sz="8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Caminho Sinodal</a:t>
            </a:r>
          </a:p>
        </p:txBody>
      </p:sp>
      <p:pic>
        <p:nvPicPr>
          <p:cNvPr id="5" name="Imagem 4" descr="Desenho de rosto de pessoa visto de perto&#10;&#10;O conteúdo gerado por IA pode estar incorreto.">
            <a:extLst>
              <a:ext uri="{FF2B5EF4-FFF2-40B4-BE49-F238E27FC236}">
                <a16:creationId xmlns:a16="http://schemas.microsoft.com/office/drawing/2014/main" id="{52F1D437-DD80-F148-E3C6-83BF9C62A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79" y="1981200"/>
            <a:ext cx="2398545" cy="2448000"/>
          </a:xfrm>
          <a:prstGeom prst="rect">
            <a:avLst/>
          </a:prstGeom>
        </p:spPr>
      </p:pic>
      <p:pic>
        <p:nvPicPr>
          <p:cNvPr id="7" name="Imagem 6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039EC062-9090-0D3E-304D-B94E22F73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09" y="1981200"/>
            <a:ext cx="2506286" cy="2448000"/>
          </a:xfrm>
          <a:prstGeom prst="rect">
            <a:avLst/>
          </a:prstGeom>
        </p:spPr>
      </p:pic>
      <p:pic>
        <p:nvPicPr>
          <p:cNvPr id="11" name="Imagem 10" descr="Desenho de olhos e boca&#10;&#10;O conteúdo gerado por IA pode estar incorreto.">
            <a:extLst>
              <a:ext uri="{FF2B5EF4-FFF2-40B4-BE49-F238E27FC236}">
                <a16:creationId xmlns:a16="http://schemas.microsoft.com/office/drawing/2014/main" id="{E9B380F8-0AA1-ECBE-0AD4-D35A7287E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5" y="1981200"/>
            <a:ext cx="2606789" cy="2448000"/>
          </a:xfrm>
          <a:prstGeom prst="rect">
            <a:avLst/>
          </a:prstGeom>
        </p:spPr>
      </p:pic>
      <p:pic>
        <p:nvPicPr>
          <p:cNvPr id="12" name="Imagem 11" descr="Uma imagem contendo mesa&#10;&#10;O conteúdo gerado por IA pode estar incorreto.">
            <a:extLst>
              <a:ext uri="{FF2B5EF4-FFF2-40B4-BE49-F238E27FC236}">
                <a16:creationId xmlns:a16="http://schemas.microsoft.com/office/drawing/2014/main" id="{7EB3F4AF-DF53-2572-EB37-C3A8D12CF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6" y="2772685"/>
            <a:ext cx="2174353" cy="96900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511C53-6D55-BA0E-A9E0-980E96269AF8}"/>
              </a:ext>
            </a:extLst>
          </p:cNvPr>
          <p:cNvSpPr txBox="1"/>
          <p:nvPr/>
        </p:nvSpPr>
        <p:spPr>
          <a:xfrm>
            <a:off x="1250951" y="4431196"/>
            <a:ext cx="4164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Escuta (6 meses)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85328E9-CE89-549A-79C8-BEC114A7D387}"/>
              </a:ext>
            </a:extLst>
          </p:cNvPr>
          <p:cNvSpPr txBox="1"/>
          <p:nvPr/>
        </p:nvSpPr>
        <p:spPr>
          <a:xfrm>
            <a:off x="6775818" y="4419600"/>
            <a:ext cx="3974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Discernimento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F3D1D02-DDA5-9CEC-7061-3861A09CDFCD}"/>
              </a:ext>
            </a:extLst>
          </p:cNvPr>
          <p:cNvSpPr txBox="1"/>
          <p:nvPr/>
        </p:nvSpPr>
        <p:spPr>
          <a:xfrm>
            <a:off x="12407352" y="4419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C3288A2-41CF-1455-0222-E8375E24BD61}"/>
              </a:ext>
            </a:extLst>
          </p:cNvPr>
          <p:cNvSpPr txBox="1"/>
          <p:nvPr/>
        </p:nvSpPr>
        <p:spPr>
          <a:xfrm>
            <a:off x="1346200" y="5159276"/>
            <a:ext cx="4164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+mn-lt"/>
              </a:rPr>
              <a:t>Consulta aos Zonais, Encontros do Clero, Conselho Pastoral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C15803B-8FBB-E934-12C1-4DA7716E7EE9}"/>
              </a:ext>
            </a:extLst>
          </p:cNvPr>
          <p:cNvSpPr txBox="1"/>
          <p:nvPr/>
        </p:nvSpPr>
        <p:spPr>
          <a:xfrm>
            <a:off x="6655168" y="5159276"/>
            <a:ext cx="4164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+mn-lt"/>
              </a:rPr>
              <a:t>Sínodo dos Bispos, Documento de Aparecida, Diretrizes da CNBB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2506037-D02E-CE41-3473-D809FF1D191C}"/>
              </a:ext>
            </a:extLst>
          </p:cNvPr>
          <p:cNvSpPr txBox="1"/>
          <p:nvPr/>
        </p:nvSpPr>
        <p:spPr>
          <a:xfrm>
            <a:off x="12090220" y="5159276"/>
            <a:ext cx="4164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+mn-lt"/>
              </a:rPr>
              <a:t>Aprovação na Assembleia Arquidiocesana</a:t>
            </a:r>
            <a:br>
              <a:rPr lang="pt-BR" sz="3600" dirty="0">
                <a:latin typeface="+mn-lt"/>
              </a:rPr>
            </a:br>
            <a:r>
              <a:rPr lang="pt-BR" sz="3200" dirty="0">
                <a:latin typeface="+mn-lt"/>
              </a:rPr>
              <a:t>(novembro de 2025)</a:t>
            </a:r>
            <a:endParaRPr lang="pt-BR" sz="3600" dirty="0">
              <a:latin typeface="+mn-lt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2FA517-DD30-1C5C-CB4F-C9622FEC247A}"/>
              </a:ext>
            </a:extLst>
          </p:cNvPr>
          <p:cNvSpPr txBox="1"/>
          <p:nvPr/>
        </p:nvSpPr>
        <p:spPr>
          <a:xfrm>
            <a:off x="1651000" y="7901670"/>
            <a:ext cx="14604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plano é um verdadeiro </a:t>
            </a:r>
            <a:r>
              <a:rPr lang="pt-BR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itinerário pastoral </a:t>
            </a:r>
            <a:br>
              <a:rPr lang="pt-B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permanente escuta da realidade e do Espírito Santo </a:t>
            </a:r>
          </a:p>
        </p:txBody>
      </p:sp>
      <p:pic>
        <p:nvPicPr>
          <p:cNvPr id="22" name="Imagem 21" descr="Uma imagem contendo mesa&#10;&#10;O conteúdo gerado por IA pode estar incorreto.">
            <a:extLst>
              <a:ext uri="{FF2B5EF4-FFF2-40B4-BE49-F238E27FC236}">
                <a16:creationId xmlns:a16="http://schemas.microsoft.com/office/drawing/2014/main" id="{F2027C8B-2AEE-6AD3-E395-412EE3B85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04" y="2772685"/>
            <a:ext cx="2174353" cy="969005"/>
          </a:xfrm>
          <a:prstGeom prst="rect">
            <a:avLst/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2EBB88A0-8657-45AC-4C04-0E2879005689}"/>
              </a:ext>
            </a:extLst>
          </p:cNvPr>
          <p:cNvSpPr/>
          <p:nvPr/>
        </p:nvSpPr>
        <p:spPr>
          <a:xfrm>
            <a:off x="5613400" y="7772400"/>
            <a:ext cx="6248400" cy="76200"/>
          </a:xfrm>
          <a:prstGeom prst="roundRect">
            <a:avLst>
              <a:gd name="adj" fmla="val 50000"/>
            </a:avLst>
          </a:prstGeom>
          <a:solidFill>
            <a:srgbClr val="AB8348"/>
          </a:solidFill>
          <a:ln>
            <a:solidFill>
              <a:srgbClr val="AB8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66D32-C79F-53C8-68FC-0DBFAF359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​Fumo branco no Vaticano. Temos novo Papa. Foto: Marko Djurica/Reuters">
            <a:extLst>
              <a:ext uri="{FF2B5EF4-FFF2-40B4-BE49-F238E27FC236}">
                <a16:creationId xmlns:a16="http://schemas.microsoft.com/office/drawing/2014/main" id="{10591F91-D912-0E55-2007-0256BE95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151091"/>
            <a:ext cx="17795506" cy="9978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26AAB3-9577-A8EA-4FA3-E6B6CF5C7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369094"/>
            <a:ext cx="15727680" cy="1631857"/>
          </a:xfrm>
        </p:spPr>
        <p:txBody>
          <a:bodyPr/>
          <a:lstStyle/>
          <a:p>
            <a:pPr algn="l">
              <a:lnSpc>
                <a:spcPts val="6200"/>
              </a:lnSpc>
            </a:pPr>
            <a: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Nossa Missão num </a:t>
            </a:r>
            <a:b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Mundo em Transformação</a:t>
            </a:r>
            <a:endParaRPr lang="pt-BR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9DD3016-0326-719F-DBA9-5C58CA730133}"/>
              </a:ext>
            </a:extLst>
          </p:cNvPr>
          <p:cNvSpPr txBox="1"/>
          <p:nvPr/>
        </p:nvSpPr>
        <p:spPr>
          <a:xfrm>
            <a:off x="431800" y="2774705"/>
            <a:ext cx="16078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“Ao entregar este Plano Pastoral para o quadriênio 2026-2029, reafirma-se que ele não pode permanecer apenas como um documento de referência ou de arquivo, mas deve ser acolhido como um instrumento vivo, destinado a orientar decisões, prioridades e práticas pastorais concretas. Ele exige corresponsabilidade, discernimento comunitário e compromisso missionário.”</a:t>
            </a:r>
          </a:p>
          <a:p>
            <a:pPr algn="r"/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João Santos Cardoso</a:t>
            </a:r>
            <a:endParaRPr lang="pt-BR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1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C5D6B-C661-5EE6-4318-5E327725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​Fumo branco no Vaticano. Temos novo Papa. Foto: Marko Djurica/Reuters">
            <a:extLst>
              <a:ext uri="{FF2B5EF4-FFF2-40B4-BE49-F238E27FC236}">
                <a16:creationId xmlns:a16="http://schemas.microsoft.com/office/drawing/2014/main" id="{1F673C4C-D20C-7C01-674A-212F138F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-151091"/>
            <a:ext cx="17795506" cy="9978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95D387-4953-58AA-AE86-2A3A965F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369094"/>
            <a:ext cx="15727680" cy="1631857"/>
          </a:xfrm>
        </p:spPr>
        <p:txBody>
          <a:bodyPr/>
          <a:lstStyle/>
          <a:p>
            <a:pPr algn="l">
              <a:lnSpc>
                <a:spcPts val="6200"/>
              </a:lnSpc>
            </a:pPr>
            <a: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Nossa Missão num </a:t>
            </a:r>
            <a:b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Mundo em Transformação</a:t>
            </a:r>
            <a:endParaRPr lang="pt-BR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AD847A3-463A-301A-C39E-2691251FFE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01610"/>
              </p:ext>
            </p:extLst>
          </p:nvPr>
        </p:nvGraphicFramePr>
        <p:xfrm>
          <a:off x="609600" y="1371600"/>
          <a:ext cx="16306799" cy="8607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074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80F24-B637-AC0E-FB08-30DD3E205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87CDD27-2253-8146-BDA4-F02AAD78E959}"/>
              </a:ext>
            </a:extLst>
          </p:cNvPr>
          <p:cNvSpPr/>
          <p:nvPr/>
        </p:nvSpPr>
        <p:spPr>
          <a:xfrm>
            <a:off x="2024005" y="512350"/>
            <a:ext cx="13547285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5FC067A-1140-0539-B0ED-B6FA688F3ED4}"/>
              </a:ext>
            </a:extLst>
          </p:cNvPr>
          <p:cNvSpPr/>
          <p:nvPr/>
        </p:nvSpPr>
        <p:spPr>
          <a:xfrm>
            <a:off x="7670800" y="512350"/>
            <a:ext cx="7900490" cy="108785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2DC55A-35A7-F545-1EA0-AC308C02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492204"/>
            <a:ext cx="15727680" cy="1107996"/>
          </a:xfrm>
        </p:spPr>
        <p:txBody>
          <a:bodyPr/>
          <a:lstStyle/>
          <a:p>
            <a:pPr algn="ctr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atual:  </a:t>
            </a:r>
            <a:r>
              <a:rPr lang="pt-BR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Mudança de Época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96B8E09-EDE1-54A2-9292-8D60856B91FE}"/>
              </a:ext>
            </a:extLst>
          </p:cNvPr>
          <p:cNvSpPr txBox="1"/>
          <p:nvPr/>
        </p:nvSpPr>
        <p:spPr>
          <a:xfrm>
            <a:off x="1250951" y="5840777"/>
            <a:ext cx="4164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 Urbana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6DD09ED-904F-FA11-185F-0609282326F2}"/>
              </a:ext>
            </a:extLst>
          </p:cNvPr>
          <p:cNvSpPr txBox="1"/>
          <p:nvPr/>
        </p:nvSpPr>
        <p:spPr>
          <a:xfrm>
            <a:off x="6775818" y="5829181"/>
            <a:ext cx="3974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 Digital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09A59D-95C2-2D0F-6C38-A338FA3B389F}"/>
              </a:ext>
            </a:extLst>
          </p:cNvPr>
          <p:cNvSpPr txBox="1"/>
          <p:nvPr/>
        </p:nvSpPr>
        <p:spPr>
          <a:xfrm>
            <a:off x="12102732" y="5829181"/>
            <a:ext cx="358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Família e Juventude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3B00F63-5E31-1533-88E1-B9C8AFFA7D54}"/>
              </a:ext>
            </a:extLst>
          </p:cNvPr>
          <p:cNvSpPr txBox="1"/>
          <p:nvPr/>
        </p:nvSpPr>
        <p:spPr>
          <a:xfrm>
            <a:off x="1346200" y="6568857"/>
            <a:ext cx="4164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n-lt"/>
              </a:rPr>
              <a:t>A cidade como lugar de fragmentação</a:t>
            </a:r>
            <a:r>
              <a:rPr lang="pt-BR" sz="2800" dirty="0">
                <a:latin typeface="+mn-lt"/>
              </a:rPr>
              <a:t>. 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</a:rPr>
              <a:t>O isolamento em condomínios, o ritmo acelerado e  o anonimato nas metrópoles são marcas da complexidade urbana.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A4A69D3-A4F9-900D-0E93-09103FFE152B}"/>
              </a:ext>
            </a:extLst>
          </p:cNvPr>
          <p:cNvSpPr txBox="1"/>
          <p:nvPr/>
        </p:nvSpPr>
        <p:spPr>
          <a:xfrm>
            <a:off x="6299200" y="6568857"/>
            <a:ext cx="4838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n-lt"/>
              </a:rPr>
              <a:t>A </a:t>
            </a:r>
            <a:r>
              <a:rPr lang="pt-BR" sz="2800" b="1" i="1" dirty="0" err="1">
                <a:latin typeface="+mn-lt"/>
              </a:rPr>
              <a:t>infosfera</a:t>
            </a:r>
            <a:r>
              <a:rPr lang="pt-BR" sz="2800" b="1" dirty="0">
                <a:latin typeface="+mn-lt"/>
              </a:rPr>
              <a:t> como lugar de vida.</a:t>
            </a:r>
          </a:p>
          <a:p>
            <a:pPr algn="ctr"/>
            <a:r>
              <a:rPr lang="pt-BR" sz="2800" dirty="0">
                <a:latin typeface="+mn-lt"/>
              </a:rPr>
              <a:t>O desafio é passar do “enxame digital” (isolados e conectados)  para construção da comunidade real.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70BC00B-EE87-81D2-01A3-0824461CF912}"/>
              </a:ext>
            </a:extLst>
          </p:cNvPr>
          <p:cNvSpPr txBox="1"/>
          <p:nvPr/>
        </p:nvSpPr>
        <p:spPr>
          <a:xfrm>
            <a:off x="11785600" y="7261217"/>
            <a:ext cx="4164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+mn-lt"/>
              </a:rPr>
              <a:t>A crise dos vínculos. </a:t>
            </a:r>
            <a:br>
              <a:rPr lang="pt-BR" sz="2800" dirty="0">
                <a:latin typeface="+mn-lt"/>
              </a:rPr>
            </a:br>
            <a:r>
              <a:rPr lang="pt-BR" sz="2800" dirty="0">
                <a:latin typeface="+mn-lt"/>
              </a:rPr>
              <a:t>A necessidade urgente de alargar a tenda para acolher as famílias e as juventudes em crise.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B1CFB72-018C-4A7E-F58B-D9BD0F6FFEDB}"/>
              </a:ext>
            </a:extLst>
          </p:cNvPr>
          <p:cNvSpPr txBox="1"/>
          <p:nvPr/>
        </p:nvSpPr>
        <p:spPr>
          <a:xfrm>
            <a:off x="1495605" y="1676400"/>
            <a:ext cx="1460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Desafios Culturais e Sociais que nos interpelam 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FA1A6AF-1F1D-6594-04FF-7006E9923889}"/>
              </a:ext>
            </a:extLst>
          </p:cNvPr>
          <p:cNvSpPr/>
          <p:nvPr/>
        </p:nvSpPr>
        <p:spPr>
          <a:xfrm>
            <a:off x="5613400" y="2590800"/>
            <a:ext cx="6248400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B8348">
                  <a:shade val="30000"/>
                  <a:satMod val="115000"/>
                </a:srgbClr>
              </a:gs>
              <a:gs pos="50000">
                <a:srgbClr val="AB8348">
                  <a:shade val="67500"/>
                  <a:satMod val="115000"/>
                </a:srgbClr>
              </a:gs>
              <a:gs pos="100000">
                <a:srgbClr val="AB834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B8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Desenho em preto e branco&#10;&#10;O conteúdo gerado por IA pode estar incorreto.">
            <a:extLst>
              <a:ext uri="{FF2B5EF4-FFF2-40B4-BE49-F238E27FC236}">
                <a16:creationId xmlns:a16="http://schemas.microsoft.com/office/drawing/2014/main" id="{51101655-AE70-3612-BD4F-6711097FF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94" y="2729244"/>
            <a:ext cx="14738012" cy="2680956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5074979A-37E0-B310-CA32-51194014E659}"/>
              </a:ext>
            </a:extLst>
          </p:cNvPr>
          <p:cNvSpPr/>
          <p:nvPr/>
        </p:nvSpPr>
        <p:spPr>
          <a:xfrm>
            <a:off x="1422400" y="5592298"/>
            <a:ext cx="3780000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B8348">
                  <a:shade val="30000"/>
                  <a:satMod val="115000"/>
                </a:srgbClr>
              </a:gs>
              <a:gs pos="50000">
                <a:srgbClr val="AB8348">
                  <a:shade val="67500"/>
                  <a:satMod val="115000"/>
                </a:srgbClr>
              </a:gs>
              <a:gs pos="100000">
                <a:srgbClr val="AB834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B8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280FFE4-2659-9637-3C5B-46AB3CA0752B}"/>
              </a:ext>
            </a:extLst>
          </p:cNvPr>
          <p:cNvSpPr/>
          <p:nvPr/>
        </p:nvSpPr>
        <p:spPr>
          <a:xfrm>
            <a:off x="6761304" y="5592298"/>
            <a:ext cx="3780000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B8348">
                  <a:shade val="30000"/>
                  <a:satMod val="115000"/>
                </a:srgbClr>
              </a:gs>
              <a:gs pos="50000">
                <a:srgbClr val="AB8348">
                  <a:shade val="67500"/>
                  <a:satMod val="115000"/>
                </a:srgbClr>
              </a:gs>
              <a:gs pos="100000">
                <a:srgbClr val="AB834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B8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2566419-3EF3-4EC8-9FE4-4A3A09305156}"/>
              </a:ext>
            </a:extLst>
          </p:cNvPr>
          <p:cNvSpPr/>
          <p:nvPr/>
        </p:nvSpPr>
        <p:spPr>
          <a:xfrm>
            <a:off x="11861800" y="5592298"/>
            <a:ext cx="3780000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B8348">
                  <a:shade val="30000"/>
                  <a:satMod val="115000"/>
                </a:srgbClr>
              </a:gs>
              <a:gs pos="50000">
                <a:srgbClr val="AB8348">
                  <a:shade val="67500"/>
                  <a:satMod val="115000"/>
                </a:srgbClr>
              </a:gs>
              <a:gs pos="100000">
                <a:srgbClr val="AB834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B8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188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10662-E9BB-DFB0-653A-2C4B3C8E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C68CB457-773C-D58C-CB98-4EDD54E1C9B4}"/>
              </a:ext>
            </a:extLst>
          </p:cNvPr>
          <p:cNvSpPr/>
          <p:nvPr/>
        </p:nvSpPr>
        <p:spPr>
          <a:xfrm>
            <a:off x="1117601" y="512350"/>
            <a:ext cx="1530604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B86A785-CABB-7442-2DF0-78B5BA6625C8}"/>
              </a:ext>
            </a:extLst>
          </p:cNvPr>
          <p:cNvSpPr/>
          <p:nvPr/>
        </p:nvSpPr>
        <p:spPr>
          <a:xfrm>
            <a:off x="11480800" y="512350"/>
            <a:ext cx="4942840" cy="108785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7B3108-ECCD-EC2F-6206-460BF0F9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457200"/>
            <a:ext cx="15727680" cy="1107996"/>
          </a:xfrm>
        </p:spPr>
        <p:txBody>
          <a:bodyPr/>
          <a:lstStyle/>
          <a:p>
            <a:pPr algn="ctr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da Realidade: </a:t>
            </a:r>
            <a:r>
              <a:rPr lang="pt-BR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Censo 2022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47104140-B4E1-187E-7261-3C46340FC66A}"/>
              </a:ext>
            </a:extLst>
          </p:cNvPr>
          <p:cNvSpPr/>
          <p:nvPr/>
        </p:nvSpPr>
        <p:spPr>
          <a:xfrm>
            <a:off x="2249714" y="4093029"/>
            <a:ext cx="7402286" cy="1973942"/>
          </a:xfrm>
          <a:custGeom>
            <a:avLst/>
            <a:gdLst>
              <a:gd name="csX0" fmla="*/ 0 w 7402286"/>
              <a:gd name="csY0" fmla="*/ 0 h 1973942"/>
              <a:gd name="csX1" fmla="*/ 3744686 w 7402286"/>
              <a:gd name="csY1" fmla="*/ 1219200 h 1973942"/>
              <a:gd name="csX2" fmla="*/ 7402286 w 7402286"/>
              <a:gd name="csY2" fmla="*/ 1973942 h 19739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7402286" h="1973942">
                <a:moveTo>
                  <a:pt x="0" y="0"/>
                </a:moveTo>
                <a:lnTo>
                  <a:pt x="3744686" y="1219200"/>
                </a:lnTo>
                <a:lnTo>
                  <a:pt x="7402286" y="1973942"/>
                </a:lnTo>
              </a:path>
            </a:pathLst>
          </a:custGeom>
          <a:noFill/>
          <a:ln w="330200">
            <a:solidFill>
              <a:srgbClr val="AB8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B32E028-903C-F34D-3B96-49DA7B369E90}"/>
              </a:ext>
            </a:extLst>
          </p:cNvPr>
          <p:cNvSpPr/>
          <p:nvPr/>
        </p:nvSpPr>
        <p:spPr>
          <a:xfrm>
            <a:off x="2097314" y="3940629"/>
            <a:ext cx="304800" cy="304800"/>
          </a:xfrm>
          <a:prstGeom prst="ellipse">
            <a:avLst/>
          </a:prstGeom>
          <a:solidFill>
            <a:srgbClr val="0B36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E2E8835-AB24-4E0C-1B26-E899B58D6DD8}"/>
              </a:ext>
            </a:extLst>
          </p:cNvPr>
          <p:cNvSpPr/>
          <p:nvPr/>
        </p:nvSpPr>
        <p:spPr>
          <a:xfrm>
            <a:off x="9499600" y="5914571"/>
            <a:ext cx="304800" cy="304800"/>
          </a:xfrm>
          <a:prstGeom prst="ellipse">
            <a:avLst/>
          </a:prstGeom>
          <a:solidFill>
            <a:srgbClr val="0B36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83471948-59CB-5114-3886-F44323CEB5CC}"/>
              </a:ext>
            </a:extLst>
          </p:cNvPr>
          <p:cNvGrpSpPr/>
          <p:nvPr/>
        </p:nvGrpSpPr>
        <p:grpSpPr>
          <a:xfrm>
            <a:off x="749441" y="3170274"/>
            <a:ext cx="3000546" cy="587829"/>
            <a:chOff x="12823654" y="3352800"/>
            <a:chExt cx="3000546" cy="587829"/>
          </a:xfrm>
        </p:grpSpPr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779470D-49A8-0FC0-1AA7-F429714D1C7C}"/>
                </a:ext>
              </a:extLst>
            </p:cNvPr>
            <p:cNvSpPr/>
            <p:nvPr/>
          </p:nvSpPr>
          <p:spPr>
            <a:xfrm>
              <a:off x="12823654" y="3352800"/>
              <a:ext cx="3000545" cy="5878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pt-BR" sz="3600" dirty="0">
                  <a:solidFill>
                    <a:schemeClr val="tx1"/>
                  </a:solidFill>
                </a:rPr>
                <a:t>2000</a:t>
              </a:r>
            </a:p>
          </p:txBody>
        </p:sp>
        <p:sp>
          <p:nvSpPr>
            <p:cNvPr id="22" name="Retângulo: Cantos Arredondados 21">
              <a:extLst>
                <a:ext uri="{FF2B5EF4-FFF2-40B4-BE49-F238E27FC236}">
                  <a16:creationId xmlns:a16="http://schemas.microsoft.com/office/drawing/2014/main" id="{74C7533C-F4FC-67F0-D231-34DD53A02817}"/>
                </a:ext>
              </a:extLst>
            </p:cNvPr>
            <p:cNvSpPr/>
            <p:nvPr/>
          </p:nvSpPr>
          <p:spPr>
            <a:xfrm>
              <a:off x="13977620" y="3352800"/>
              <a:ext cx="1846580" cy="5878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3600" dirty="0"/>
                <a:t>83,58%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E76E1F3-6973-57AD-0533-AB4C04B7C139}"/>
              </a:ext>
            </a:extLst>
          </p:cNvPr>
          <p:cNvGrpSpPr/>
          <p:nvPr/>
        </p:nvGrpSpPr>
        <p:grpSpPr>
          <a:xfrm>
            <a:off x="8130967" y="5246984"/>
            <a:ext cx="3000546" cy="587829"/>
            <a:chOff x="12823654" y="3352800"/>
            <a:chExt cx="3000546" cy="587829"/>
          </a:xfrm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21E3EB98-75C5-13B1-74E7-8B39465896EB}"/>
                </a:ext>
              </a:extLst>
            </p:cNvPr>
            <p:cNvSpPr/>
            <p:nvPr/>
          </p:nvSpPr>
          <p:spPr>
            <a:xfrm>
              <a:off x="12823654" y="3352800"/>
              <a:ext cx="3000545" cy="5878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pt-BR" sz="3600" dirty="0">
                  <a:solidFill>
                    <a:schemeClr val="tx1"/>
                  </a:solidFill>
                </a:rPr>
                <a:t>2022</a:t>
              </a:r>
            </a:p>
          </p:txBody>
        </p:sp>
        <p:sp>
          <p:nvSpPr>
            <p:cNvPr id="27" name="Retângulo: Cantos Arredondados 26">
              <a:extLst>
                <a:ext uri="{FF2B5EF4-FFF2-40B4-BE49-F238E27FC236}">
                  <a16:creationId xmlns:a16="http://schemas.microsoft.com/office/drawing/2014/main" id="{1F117F3C-DF54-B8C2-9FFF-2F42579FA91D}"/>
                </a:ext>
              </a:extLst>
            </p:cNvPr>
            <p:cNvSpPr/>
            <p:nvPr/>
          </p:nvSpPr>
          <p:spPr>
            <a:xfrm>
              <a:off x="13977620" y="3352800"/>
              <a:ext cx="1846580" cy="5878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3600" dirty="0"/>
                <a:t>67,01%</a:t>
              </a:r>
            </a:p>
          </p:txBody>
        </p:sp>
      </p:grp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9393BEB-784F-38ED-8314-A49672BAF4E8}"/>
              </a:ext>
            </a:extLst>
          </p:cNvPr>
          <p:cNvSpPr txBox="1"/>
          <p:nvPr/>
        </p:nvSpPr>
        <p:spPr>
          <a:xfrm>
            <a:off x="7802439" y="6268635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Capital (Natal): </a:t>
            </a:r>
          </a:p>
          <a:p>
            <a:pPr algn="ctr"/>
            <a:r>
              <a:rPr lang="pt-BR" sz="3600" dirty="0"/>
              <a:t>apenas 58,63%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054256F-2338-3845-414B-2C48278BA0A6}"/>
              </a:ext>
            </a:extLst>
          </p:cNvPr>
          <p:cNvSpPr txBox="1"/>
          <p:nvPr/>
        </p:nvSpPr>
        <p:spPr>
          <a:xfrm>
            <a:off x="-1354672" y="2284636"/>
            <a:ext cx="1460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Declínio dos Católicos no RN (2000-2022)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D19C3F9-887A-5D8A-68E2-0218E7B53669}"/>
              </a:ext>
            </a:extLst>
          </p:cNvPr>
          <p:cNvSpPr txBox="1"/>
          <p:nvPr/>
        </p:nvSpPr>
        <p:spPr>
          <a:xfrm>
            <a:off x="2979097" y="7468964"/>
            <a:ext cx="6348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Religião (2022)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7F4B8771-DE41-614E-579E-3C135F6BE757}"/>
              </a:ext>
            </a:extLst>
          </p:cNvPr>
          <p:cNvSpPr/>
          <p:nvPr/>
        </p:nvSpPr>
        <p:spPr>
          <a:xfrm>
            <a:off x="1346200" y="8259878"/>
            <a:ext cx="9231086" cy="58782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34FB27A-5E40-17DA-E2E5-FA96124D7E55}"/>
              </a:ext>
            </a:extLst>
          </p:cNvPr>
          <p:cNvSpPr/>
          <p:nvPr/>
        </p:nvSpPr>
        <p:spPr>
          <a:xfrm>
            <a:off x="8966198" y="8259878"/>
            <a:ext cx="1611087" cy="587829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600" dirty="0"/>
              <a:t>7,42%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4D758954-AB3D-D093-C029-6FBC6BE9B771}"/>
              </a:ext>
            </a:extLst>
          </p:cNvPr>
          <p:cNvGrpSpPr/>
          <p:nvPr/>
        </p:nvGrpSpPr>
        <p:grpSpPr>
          <a:xfrm>
            <a:off x="4494128" y="5631542"/>
            <a:ext cx="3000546" cy="587829"/>
            <a:chOff x="12823654" y="3352800"/>
            <a:chExt cx="3000546" cy="587829"/>
          </a:xfrm>
        </p:grpSpPr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0C1893EA-A25B-5429-FDC1-2A99990E48D9}"/>
                </a:ext>
              </a:extLst>
            </p:cNvPr>
            <p:cNvSpPr/>
            <p:nvPr/>
          </p:nvSpPr>
          <p:spPr>
            <a:xfrm>
              <a:off x="12823654" y="3352800"/>
              <a:ext cx="3000545" cy="58782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pt-BR" sz="3600" dirty="0">
                  <a:solidFill>
                    <a:schemeClr val="tx1"/>
                  </a:solidFill>
                </a:rPr>
                <a:t>2010</a:t>
              </a:r>
            </a:p>
          </p:txBody>
        </p:sp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B1387F59-38B7-2887-1F5D-113A151FE1BD}"/>
                </a:ext>
              </a:extLst>
            </p:cNvPr>
            <p:cNvSpPr/>
            <p:nvPr/>
          </p:nvSpPr>
          <p:spPr>
            <a:xfrm>
              <a:off x="13977620" y="3352800"/>
              <a:ext cx="1846580" cy="58782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3600" dirty="0"/>
                <a:t>75,96%</a:t>
              </a:r>
            </a:p>
          </p:txBody>
        </p:sp>
      </p:grpSp>
      <p:sp>
        <p:nvSpPr>
          <p:cNvPr id="42" name="Elipse 41">
            <a:extLst>
              <a:ext uri="{FF2B5EF4-FFF2-40B4-BE49-F238E27FC236}">
                <a16:creationId xmlns:a16="http://schemas.microsoft.com/office/drawing/2014/main" id="{0C3B0B60-4DAE-648C-9BDC-6E3941DC3B15}"/>
              </a:ext>
            </a:extLst>
          </p:cNvPr>
          <p:cNvSpPr/>
          <p:nvPr/>
        </p:nvSpPr>
        <p:spPr>
          <a:xfrm>
            <a:off x="5842001" y="5156940"/>
            <a:ext cx="304800" cy="304800"/>
          </a:xfrm>
          <a:prstGeom prst="ellipse">
            <a:avLst/>
          </a:prstGeom>
          <a:solidFill>
            <a:srgbClr val="0B36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204F3DF9-7500-A283-DB9D-97EDC68C093D}"/>
              </a:ext>
            </a:extLst>
          </p:cNvPr>
          <p:cNvSpPr/>
          <p:nvPr/>
        </p:nvSpPr>
        <p:spPr>
          <a:xfrm>
            <a:off x="11480800" y="2284636"/>
            <a:ext cx="5466622" cy="7164164"/>
          </a:xfrm>
          <a:prstGeom prst="roundRect">
            <a:avLst/>
          </a:prstGeom>
          <a:solidFill>
            <a:srgbClr val="0B3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“Os dados do Censo 2022 não são apenas estatísticas: são rostos, histórias, movimentos espirituais. Interpelam-nos a </a:t>
            </a:r>
            <a:r>
              <a:rPr lang="pt-BR" sz="3600" b="1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reencantar</a:t>
            </a:r>
            <a:r>
              <a:rPr lang="pt-BR" sz="3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a fé</a:t>
            </a:r>
            <a:r>
              <a:rPr lang="pt-BR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3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reacender o ardor missionário</a:t>
            </a:r>
            <a:r>
              <a:rPr lang="pt-BR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pt-BR" sz="3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renovar a presença da Igreja </a:t>
            </a:r>
            <a:r>
              <a:rPr lang="pt-BR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nas casas, nos corações e nos</a:t>
            </a:r>
          </a:p>
          <a:p>
            <a:pPr algn="ctr"/>
            <a:r>
              <a:rPr lang="pt-BR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caminhos do povo potiguar.”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7156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0F8412A-C5A1-3CA4-D8B5-A0AB6FB60DB1}"/>
              </a:ext>
            </a:extLst>
          </p:cNvPr>
          <p:cNvSpPr/>
          <p:nvPr/>
        </p:nvSpPr>
        <p:spPr>
          <a:xfrm>
            <a:off x="1879600" y="2286000"/>
            <a:ext cx="13411200" cy="7084738"/>
          </a:xfrm>
          <a:custGeom>
            <a:avLst/>
            <a:gdLst>
              <a:gd name="csX0" fmla="*/ 6668384 w 13411200"/>
              <a:gd name="csY0" fmla="*/ 388620 h 7084738"/>
              <a:gd name="csX1" fmla="*/ 533400 w 13411200"/>
              <a:gd name="csY1" fmla="*/ 3585210 h 7084738"/>
              <a:gd name="csX2" fmla="*/ 6668384 w 13411200"/>
              <a:gd name="csY2" fmla="*/ 6781800 h 7084738"/>
              <a:gd name="csX3" fmla="*/ 12803368 w 13411200"/>
              <a:gd name="csY3" fmla="*/ 3585210 h 7084738"/>
              <a:gd name="csX4" fmla="*/ 6668384 w 13411200"/>
              <a:gd name="csY4" fmla="*/ 388620 h 7084738"/>
              <a:gd name="csX5" fmla="*/ 6705600 w 13411200"/>
              <a:gd name="csY5" fmla="*/ 0 h 7084738"/>
              <a:gd name="csX6" fmla="*/ 13411200 w 13411200"/>
              <a:gd name="csY6" fmla="*/ 3542369 h 7084738"/>
              <a:gd name="csX7" fmla="*/ 6705600 w 13411200"/>
              <a:gd name="csY7" fmla="*/ 7084738 h 7084738"/>
              <a:gd name="csX8" fmla="*/ 0 w 13411200"/>
              <a:gd name="csY8" fmla="*/ 3542369 h 7084738"/>
              <a:gd name="csX9" fmla="*/ 6705600 w 13411200"/>
              <a:gd name="csY9" fmla="*/ 0 h 708473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13411200" h="7084738">
                <a:moveTo>
                  <a:pt x="6668384" y="388620"/>
                </a:moveTo>
                <a:cubicBezTo>
                  <a:pt x="3280127" y="388620"/>
                  <a:pt x="533400" y="1819782"/>
                  <a:pt x="533400" y="3585210"/>
                </a:cubicBezTo>
                <a:cubicBezTo>
                  <a:pt x="533400" y="5350638"/>
                  <a:pt x="3280127" y="6781800"/>
                  <a:pt x="6668384" y="6781800"/>
                </a:cubicBezTo>
                <a:cubicBezTo>
                  <a:pt x="10056642" y="6781800"/>
                  <a:pt x="12803368" y="5350638"/>
                  <a:pt x="12803368" y="3585210"/>
                </a:cubicBezTo>
                <a:cubicBezTo>
                  <a:pt x="12803368" y="1819782"/>
                  <a:pt x="10056642" y="388620"/>
                  <a:pt x="6668384" y="388620"/>
                </a:cubicBezTo>
                <a:close/>
                <a:moveTo>
                  <a:pt x="6705600" y="0"/>
                </a:moveTo>
                <a:cubicBezTo>
                  <a:pt x="10409001" y="0"/>
                  <a:pt x="13411200" y="1585973"/>
                  <a:pt x="13411200" y="3542369"/>
                </a:cubicBezTo>
                <a:cubicBezTo>
                  <a:pt x="13411200" y="5498765"/>
                  <a:pt x="10409001" y="7084738"/>
                  <a:pt x="6705600" y="7084738"/>
                </a:cubicBezTo>
                <a:cubicBezTo>
                  <a:pt x="3002199" y="7084738"/>
                  <a:pt x="0" y="5498765"/>
                  <a:pt x="0" y="3542369"/>
                </a:cubicBezTo>
                <a:cubicBezTo>
                  <a:pt x="0" y="1585973"/>
                  <a:pt x="3002199" y="0"/>
                  <a:pt x="6705600" y="0"/>
                </a:cubicBezTo>
                <a:close/>
              </a:path>
            </a:pathLst>
          </a:custGeom>
          <a:solidFill>
            <a:srgbClr val="AB83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D09C27F-6754-EF84-4082-D725903C57B0}"/>
              </a:ext>
            </a:extLst>
          </p:cNvPr>
          <p:cNvSpPr/>
          <p:nvPr/>
        </p:nvSpPr>
        <p:spPr>
          <a:xfrm>
            <a:off x="736600" y="609600"/>
            <a:ext cx="15468600" cy="1143000"/>
          </a:xfrm>
          <a:prstGeom prst="roundRect">
            <a:avLst>
              <a:gd name="adj" fmla="val 50000"/>
            </a:avLst>
          </a:prstGeom>
          <a:solidFill>
            <a:srgbClr val="0B365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/>
              <a:t>Objetivo Geral</a:t>
            </a:r>
          </a:p>
        </p:txBody>
      </p:sp>
      <p:pic>
        <p:nvPicPr>
          <p:cNvPr id="9" name="Gráfico 8" descr="Bússola de mapa com preenchimento sólido">
            <a:extLst>
              <a:ext uri="{FF2B5EF4-FFF2-40B4-BE49-F238E27FC236}">
                <a16:creationId xmlns:a16="http://schemas.microsoft.com/office/drawing/2014/main" id="{B6AF9562-578D-0BBC-6058-F1D691D88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1000" y="2264229"/>
            <a:ext cx="6248400" cy="62484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EE3A1AA-F7A3-3E13-CA97-ABEAE0DF197C}"/>
              </a:ext>
            </a:extLst>
          </p:cNvPr>
          <p:cNvSpPr txBox="1"/>
          <p:nvPr/>
        </p:nvSpPr>
        <p:spPr>
          <a:xfrm>
            <a:off x="5746750" y="4982028"/>
            <a:ext cx="5676900" cy="830997"/>
          </a:xfrm>
          <a:prstGeom prst="rect">
            <a:avLst/>
          </a:prstGeom>
          <a:solidFill>
            <a:srgbClr val="0B36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EVANGELIZAR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9083B6-3CA1-5D78-2BDF-76E2150C245A}"/>
              </a:ext>
            </a:extLst>
          </p:cNvPr>
          <p:cNvSpPr txBox="1"/>
          <p:nvPr/>
        </p:nvSpPr>
        <p:spPr>
          <a:xfrm>
            <a:off x="8737600" y="1890049"/>
            <a:ext cx="465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Pelo </a:t>
            </a:r>
            <a:r>
              <a:rPr lang="pt-BR" sz="4000" b="1" dirty="0">
                <a:latin typeface="+mj-lt"/>
              </a:rPr>
              <a:t>anúncio</a:t>
            </a:r>
            <a:r>
              <a:rPr lang="pt-BR" sz="4000" dirty="0">
                <a:latin typeface="+mj-lt"/>
              </a:rPr>
              <a:t> de Jesus Cristo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E6687-F83E-8292-CC7E-37ED29B11F07}"/>
              </a:ext>
            </a:extLst>
          </p:cNvPr>
          <p:cNvSpPr txBox="1"/>
          <p:nvPr/>
        </p:nvSpPr>
        <p:spPr>
          <a:xfrm>
            <a:off x="11371261" y="3429362"/>
            <a:ext cx="465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como Igreja </a:t>
            </a:r>
            <a:r>
              <a:rPr lang="pt-BR" sz="4000" b="1" dirty="0">
                <a:latin typeface="+mj-lt"/>
              </a:rPr>
              <a:t>sinodal</a:t>
            </a:r>
            <a:r>
              <a:rPr lang="pt-BR" sz="4000" dirty="0">
                <a:latin typeface="+mj-lt"/>
              </a:rPr>
              <a:t> e </a:t>
            </a:r>
            <a:r>
              <a:rPr lang="pt-BR" sz="4000" b="1" dirty="0">
                <a:latin typeface="+mj-lt"/>
              </a:rPr>
              <a:t>missionária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CC9421-66A7-EB37-923D-82F43132FD3D}"/>
              </a:ext>
            </a:extLst>
          </p:cNvPr>
          <p:cNvSpPr txBox="1"/>
          <p:nvPr/>
        </p:nvSpPr>
        <p:spPr>
          <a:xfrm>
            <a:off x="12665231" y="4968675"/>
            <a:ext cx="465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fundada na </a:t>
            </a:r>
            <a:r>
              <a:rPr lang="pt-BR" sz="4000" b="1" dirty="0">
                <a:latin typeface="+mj-lt"/>
              </a:rPr>
              <a:t>Palavra</a:t>
            </a:r>
            <a:r>
              <a:rPr lang="pt-BR" sz="4000" dirty="0">
                <a:latin typeface="+mj-lt"/>
              </a:rPr>
              <a:t> e nos </a:t>
            </a:r>
            <a:r>
              <a:rPr lang="pt-BR" sz="4000" b="1" dirty="0">
                <a:latin typeface="+mj-lt"/>
              </a:rPr>
              <a:t>Sacramentos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F2FC419-183B-8C0B-327B-CF8FC48F5859}"/>
              </a:ext>
            </a:extLst>
          </p:cNvPr>
          <p:cNvSpPr txBox="1"/>
          <p:nvPr/>
        </p:nvSpPr>
        <p:spPr>
          <a:xfrm>
            <a:off x="11371261" y="6507988"/>
            <a:ext cx="54435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+mj-lt"/>
              </a:rPr>
              <a:t>testemunhando</a:t>
            </a:r>
            <a:r>
              <a:rPr lang="pt-BR" sz="4000" dirty="0">
                <a:latin typeface="+mj-lt"/>
              </a:rPr>
              <a:t> a fé, a esperança e a caridade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B1BC59-2F2A-539B-EB78-5B9855F5DE36}"/>
              </a:ext>
            </a:extLst>
          </p:cNvPr>
          <p:cNvSpPr txBox="1"/>
          <p:nvPr/>
        </p:nvSpPr>
        <p:spPr>
          <a:xfrm>
            <a:off x="8737600" y="80473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formando </a:t>
            </a:r>
            <a:r>
              <a:rPr lang="pt-BR" sz="4000" b="1" dirty="0">
                <a:latin typeface="+mj-lt"/>
              </a:rPr>
              <a:t>comunidades vivas </a:t>
            </a:r>
            <a:r>
              <a:rPr lang="pt-BR" sz="4000" dirty="0">
                <a:latin typeface="+mj-lt"/>
              </a:rPr>
              <a:t>de discípulos missionários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075991C-6252-0F20-5AAF-5E5F58C79530}"/>
              </a:ext>
            </a:extLst>
          </p:cNvPr>
          <p:cNvSpPr txBox="1"/>
          <p:nvPr/>
        </p:nvSpPr>
        <p:spPr>
          <a:xfrm>
            <a:off x="3751599" y="8047299"/>
            <a:ext cx="465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valorizando a </a:t>
            </a:r>
            <a:r>
              <a:rPr lang="pt-BR" sz="4000" b="1" dirty="0">
                <a:latin typeface="+mj-lt"/>
              </a:rPr>
              <a:t>piedade popular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17F82E3-7222-16E2-C109-24CF58AFAF7F}"/>
              </a:ext>
            </a:extLst>
          </p:cNvPr>
          <p:cNvSpPr txBox="1"/>
          <p:nvPr/>
        </p:nvSpPr>
        <p:spPr>
          <a:xfrm>
            <a:off x="1056478" y="6507937"/>
            <a:ext cx="565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fiel à evangélica </a:t>
            </a:r>
            <a:r>
              <a:rPr lang="pt-BR" sz="4000" b="1" dirty="0">
                <a:latin typeface="+mj-lt"/>
              </a:rPr>
              <a:t>opção preferencial pelos pobres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FEB6CC-D3EC-7A4C-92C3-20551315D659}"/>
              </a:ext>
            </a:extLst>
          </p:cNvPr>
          <p:cNvSpPr txBox="1"/>
          <p:nvPr/>
        </p:nvSpPr>
        <p:spPr>
          <a:xfrm>
            <a:off x="155417" y="4968675"/>
            <a:ext cx="465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e o cuidado com a </a:t>
            </a:r>
            <a:r>
              <a:rPr lang="pt-BR" sz="4000" b="1" dirty="0">
                <a:latin typeface="+mj-lt"/>
              </a:rPr>
              <a:t>Casa Comum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5B1C03E-5455-C945-52E2-A156C3E61E25}"/>
              </a:ext>
            </a:extLst>
          </p:cNvPr>
          <p:cNvSpPr txBox="1"/>
          <p:nvPr/>
        </p:nvSpPr>
        <p:spPr>
          <a:xfrm>
            <a:off x="659167" y="3423184"/>
            <a:ext cx="5676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para que todos avancem no </a:t>
            </a:r>
            <a:r>
              <a:rPr lang="pt-BR" sz="4000" b="1" dirty="0">
                <a:latin typeface="+mj-lt"/>
              </a:rPr>
              <a:t>caminho da comunhão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C07EACA-7D64-5A9A-2C64-ED60ADE244D0}"/>
              </a:ext>
            </a:extLst>
          </p:cNvPr>
          <p:cNvSpPr txBox="1"/>
          <p:nvPr/>
        </p:nvSpPr>
        <p:spPr>
          <a:xfrm>
            <a:off x="3201649" y="1890049"/>
            <a:ext cx="465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j-lt"/>
              </a:rPr>
              <a:t>e da plenitude do </a:t>
            </a:r>
            <a:r>
              <a:rPr lang="pt-BR" sz="4000" b="1" dirty="0">
                <a:latin typeface="+mj-lt"/>
              </a:rPr>
              <a:t>Reino de Deus</a:t>
            </a:r>
            <a:r>
              <a:rPr lang="pt-BR" sz="4000" dirty="0">
                <a:latin typeface="+mj-lt"/>
              </a:rPr>
              <a:t>.</a:t>
            </a:r>
          </a:p>
        </p:txBody>
      </p:sp>
      <p:pic>
        <p:nvPicPr>
          <p:cNvPr id="22" name="Gráfico 21" descr="Seta: curva no sentido horário com preenchimento sólido">
            <a:extLst>
              <a:ext uri="{FF2B5EF4-FFF2-40B4-BE49-F238E27FC236}">
                <a16:creationId xmlns:a16="http://schemas.microsoft.com/office/drawing/2014/main" id="{E25A9120-1EF6-AC37-ADB7-088EFBFFD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8356600" y="2043980"/>
            <a:ext cx="1278226" cy="1278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E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D8461BC-DBA1-9D1F-82AE-E8C8454B745C}"/>
              </a:ext>
            </a:extLst>
          </p:cNvPr>
          <p:cNvSpPr/>
          <p:nvPr/>
        </p:nvSpPr>
        <p:spPr>
          <a:xfrm>
            <a:off x="1041402" y="762000"/>
            <a:ext cx="15316200" cy="108785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79FA928-2705-74A4-413D-CA30F3742F0A}"/>
              </a:ext>
            </a:extLst>
          </p:cNvPr>
          <p:cNvSpPr/>
          <p:nvPr/>
        </p:nvSpPr>
        <p:spPr>
          <a:xfrm>
            <a:off x="10109201" y="762000"/>
            <a:ext cx="6248400" cy="108785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55B6E49-BE74-4516-0983-155A1955DFBE}"/>
              </a:ext>
            </a:extLst>
          </p:cNvPr>
          <p:cNvSpPr txBox="1">
            <a:spLocks/>
          </p:cNvSpPr>
          <p:nvPr/>
        </p:nvSpPr>
        <p:spPr>
          <a:xfrm>
            <a:off x="1041400" y="685800"/>
            <a:ext cx="15560038" cy="110799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Iluminação Teológica: </a:t>
            </a:r>
            <a:r>
              <a:rPr lang="pt-BR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Sinodalidade</a:t>
            </a:r>
          </a:p>
        </p:txBody>
      </p:sp>
      <p:pic>
        <p:nvPicPr>
          <p:cNvPr id="7" name="Imagem 6" descr="Barraca de acampamento&#10;&#10;O conteúdo gerado por IA pode estar incorreto.">
            <a:extLst>
              <a:ext uri="{FF2B5EF4-FFF2-40B4-BE49-F238E27FC236}">
                <a16:creationId xmlns:a16="http://schemas.microsoft.com/office/drawing/2014/main" id="{76AEE93F-AD5C-49AF-2785-25CA898D2D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107"/>
          <a:stretch>
            <a:fillRect/>
          </a:stretch>
        </p:blipFill>
        <p:spPr>
          <a:xfrm>
            <a:off x="836638" y="2362201"/>
            <a:ext cx="10117015" cy="56388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1DFDD06-4FEE-4087-B1F8-72E36F1A8128}"/>
              </a:ext>
            </a:extLst>
          </p:cNvPr>
          <p:cNvSpPr txBox="1"/>
          <p:nvPr/>
        </p:nvSpPr>
        <p:spPr>
          <a:xfrm>
            <a:off x="11320585" y="2128202"/>
            <a:ext cx="589788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600" b="1" dirty="0">
                <a:latin typeface="+mj-lt"/>
              </a:rPr>
              <a:t>Combate ao Clericalismo</a:t>
            </a:r>
            <a:br>
              <a:rPr lang="pt-BR" sz="3600" dirty="0">
                <a:latin typeface="+mj-lt"/>
              </a:rPr>
            </a:br>
            <a:r>
              <a:rPr lang="pt-BR" sz="3600" dirty="0">
                <a:latin typeface="+mj-lt"/>
              </a:rPr>
              <a:t>Superar estruturas que marginalizam os leigos.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600" b="1" dirty="0">
                <a:latin typeface="+mj-lt"/>
              </a:rPr>
              <a:t>Protagonismo Laical</a:t>
            </a:r>
            <a:br>
              <a:rPr lang="pt-BR" sz="3600" b="1" dirty="0">
                <a:latin typeface="+mj-lt"/>
              </a:rPr>
            </a:br>
            <a:r>
              <a:rPr lang="pt-BR" sz="3600" dirty="0">
                <a:latin typeface="+mj-lt"/>
              </a:rPr>
              <a:t>Corresponsabilidade na </a:t>
            </a:r>
            <a:br>
              <a:rPr lang="pt-BR" sz="3600" dirty="0">
                <a:latin typeface="+mj-lt"/>
              </a:rPr>
            </a:br>
            <a:r>
              <a:rPr lang="pt-BR" sz="3600" dirty="0">
                <a:latin typeface="+mj-lt"/>
              </a:rPr>
              <a:t>missão e na gestão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600" b="1" dirty="0">
                <a:latin typeface="+mj-lt"/>
              </a:rPr>
              <a:t>Escuta</a:t>
            </a:r>
            <a:br>
              <a:rPr lang="pt-BR" sz="3600" dirty="0">
                <a:latin typeface="+mj-lt"/>
              </a:rPr>
            </a:br>
            <a:r>
              <a:rPr lang="pt-BR" sz="3600" dirty="0">
                <a:latin typeface="+mj-lt"/>
              </a:rPr>
              <a:t>O Espírito fala também através dos mais simples e das periferias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7FF2963-E83B-79A0-902E-8B866BAF9719}"/>
              </a:ext>
            </a:extLst>
          </p:cNvPr>
          <p:cNvSpPr txBox="1">
            <a:spLocks/>
          </p:cNvSpPr>
          <p:nvPr/>
        </p:nvSpPr>
        <p:spPr>
          <a:xfrm>
            <a:off x="873761" y="8402696"/>
            <a:ext cx="15727680" cy="16853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“O caminho da sinodalidade é o caminho que Deus espera </a:t>
            </a:r>
            <a:br>
              <a:rPr lang="pt-B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 Igreja do terceiro milênio” </a:t>
            </a:r>
            <a:r>
              <a:rPr lang="pt-BR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(Papa Francisco)</a:t>
            </a:r>
            <a:endParaRPr lang="pt-BR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D1DB489-3A32-F7F4-62E4-271A62F3CE79}"/>
              </a:ext>
            </a:extLst>
          </p:cNvPr>
          <p:cNvSpPr/>
          <p:nvPr/>
        </p:nvSpPr>
        <p:spPr>
          <a:xfrm>
            <a:off x="5613400" y="8259207"/>
            <a:ext cx="6248400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AB8348">
                  <a:shade val="30000"/>
                  <a:satMod val="115000"/>
                </a:srgbClr>
              </a:gs>
              <a:gs pos="50000">
                <a:srgbClr val="AB8348">
                  <a:shade val="67500"/>
                  <a:satMod val="115000"/>
                </a:srgbClr>
              </a:gs>
              <a:gs pos="100000">
                <a:srgbClr val="AB8348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B83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910</Words>
  <Application>Microsoft Office PowerPoint</Application>
  <PresentationFormat>Personalizar</PresentationFormat>
  <Paragraphs>156</Paragraphs>
  <Slides>24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Aptos</vt:lpstr>
      <vt:lpstr>Arial</vt:lpstr>
      <vt:lpstr>Aptos Narrow</vt:lpstr>
      <vt:lpstr>Calibri</vt:lpstr>
      <vt:lpstr>Times New Roman</vt:lpstr>
      <vt:lpstr>Bahnschrift Condensed</vt:lpstr>
      <vt:lpstr>Office Theme</vt:lpstr>
      <vt:lpstr>Apresentação do PowerPoint</vt:lpstr>
      <vt:lpstr>Apresentação do PowerPoint</vt:lpstr>
      <vt:lpstr>Fruto de um Caminho Sinodal</vt:lpstr>
      <vt:lpstr>A Nossa Missão num  Mundo em Transformação</vt:lpstr>
      <vt:lpstr>A Nossa Missão num  Mundo em Transformação</vt:lpstr>
      <vt:lpstr>Cenário atual:  Mudança de Época</vt:lpstr>
      <vt:lpstr>Diagnóstico da Realidade: Censo 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Online2PDF.com</dc:creator>
  <cp:lastModifiedBy>Eduardo Braulio Wanderley Netto</cp:lastModifiedBy>
  <cp:revision>5</cp:revision>
  <dcterms:created xsi:type="dcterms:W3CDTF">2026-01-19T17:15:22Z</dcterms:created>
  <dcterms:modified xsi:type="dcterms:W3CDTF">2026-02-13T13:53:06Z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2026-01-19T00:00:00Z</vt:filetime>
  </property>
  <property fmtid="{D5CDD505-2E9C-101B-9397-08002B2CF9AE}" pid="3" name="LastSaved">
    <vt:filetime>2026-01-19T00:00:00Z</vt:filetime>
  </property>
</Properties>
</file>